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9"/>
  </p:notesMasterIdLst>
  <p:sldIdLst>
    <p:sldId id="256" r:id="rId2"/>
    <p:sldId id="261" r:id="rId3"/>
    <p:sldId id="266" r:id="rId4"/>
    <p:sldId id="269" r:id="rId5"/>
    <p:sldId id="265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660E-9F8B-8B4E-BAAE-D67EF2181BE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0091E-B7CB-384D-A0C3-950D626F2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59E3-D81C-4CF2-B787-93BD4C9696B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59E3-D81C-4CF2-B787-93BD4C9696B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E1AB-B24D-4E47-B493-A6097DDE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59E3-D81C-4CF2-B787-93BD4C9696B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E1AB-B24D-4E47-B493-A6097DDE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59E3-D81C-4CF2-B787-93BD4C9696B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E1AB-B24D-4E47-B493-A6097DDEDE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59E3-D81C-4CF2-B787-93BD4C9696B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E1AB-B24D-4E47-B493-A6097DDE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59E3-D81C-4CF2-B787-93BD4C9696B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E1AB-B24D-4E47-B493-A6097DDE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59E3-D81C-4CF2-B787-93BD4C9696B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E1AB-B24D-4E47-B493-A6097DDE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59E3-D81C-4CF2-B787-93BD4C9696B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E1AB-B24D-4E47-B493-A6097DDE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59E3-D81C-4CF2-B787-93BD4C9696B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E1AB-B24D-4E47-B493-A6097DDE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59E3-D81C-4CF2-B787-93BD4C9696B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59E3-D81C-4CF2-B787-93BD4C9696B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E1AB-B24D-4E47-B493-A6097DDE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01259E3-D81C-4CF2-B787-93BD4C9696B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72FE1AB-B24D-4E47-B493-A6097DDE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4624668"/>
            <a:ext cx="5181600" cy="14713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The Cold War Continues…in Vietnam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0"/>
            <a:ext cx="6743831" cy="44243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5943600" cy="762000"/>
          </a:xfrm>
        </p:spPr>
        <p:txBody>
          <a:bodyPr/>
          <a:lstStyle/>
          <a:p>
            <a:r>
              <a:rPr lang="en-US" dirty="0" smtClean="0"/>
              <a:t>Before the Vietnam war: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838200"/>
            <a:ext cx="62484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French Imperialism led them to take Vietnam as a colony: </a:t>
            </a:r>
            <a:r>
              <a:rPr lang="en-US" sz="2800" dirty="0" smtClean="0">
                <a:solidFill>
                  <a:srgbClr val="FFC000"/>
                </a:solidFill>
              </a:rPr>
              <a:t>French Indo-China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Nationalists</a:t>
            </a:r>
            <a:r>
              <a:rPr lang="en-US" sz="2800" dirty="0" smtClean="0"/>
              <a:t> inside Vietnam wanted to end French rule and demanded independence</a:t>
            </a:r>
          </a:p>
          <a:p>
            <a:r>
              <a:rPr lang="en-US" sz="2800" b="1" dirty="0" smtClean="0">
                <a:solidFill>
                  <a:srgbClr val="FFC000"/>
                </a:solidFill>
              </a:rPr>
              <a:t>Ho Chi Minh: </a:t>
            </a:r>
            <a:r>
              <a:rPr lang="en-US" sz="2800" dirty="0" smtClean="0"/>
              <a:t>influenced by Communist theory and </a:t>
            </a:r>
            <a:r>
              <a:rPr lang="en-US" sz="2800" dirty="0" smtClean="0">
                <a:solidFill>
                  <a:srgbClr val="FFC000"/>
                </a:solidFill>
              </a:rPr>
              <a:t>trained by the Soviet Union to promote worldwide revolution</a:t>
            </a:r>
          </a:p>
          <a:p>
            <a:pPr lvl="1"/>
            <a:r>
              <a:rPr lang="en-US" sz="2800" dirty="0" smtClean="0"/>
              <a:t>Lived in exile and gathered support for revolution with other Vietnamese exiles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286000"/>
            <a:ext cx="2413000" cy="337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77000" y="1676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</a:rPr>
              <a:t>Ho Chi Minh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0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" y="76200"/>
            <a:ext cx="7924800" cy="715962"/>
          </a:xfrm>
        </p:spPr>
        <p:txBody>
          <a:bodyPr/>
          <a:lstStyle/>
          <a:p>
            <a:r>
              <a:rPr lang="en-US" dirty="0" smtClean="0"/>
              <a:t>During World War II: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14400"/>
            <a:ext cx="88392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During the war, </a:t>
            </a:r>
            <a:r>
              <a:rPr lang="en-US" sz="3200" dirty="0" smtClean="0">
                <a:solidFill>
                  <a:srgbClr val="FFC000"/>
                </a:solidFill>
              </a:rPr>
              <a:t>Vietnam was occupied by…yep, you guessed it…Japan!</a:t>
            </a:r>
          </a:p>
          <a:p>
            <a:r>
              <a:rPr lang="en-US" sz="3200" dirty="0" smtClean="0"/>
              <a:t>Ho Chi Minh returns to Vietnam to fight against the Japanese</a:t>
            </a:r>
          </a:p>
          <a:p>
            <a:pPr lvl="1"/>
            <a:r>
              <a:rPr lang="en-US" sz="3200" dirty="0" smtClean="0"/>
              <a:t>He forms the </a:t>
            </a:r>
            <a:r>
              <a:rPr lang="en-US" sz="3200" b="1" u="sng" dirty="0" smtClean="0">
                <a:solidFill>
                  <a:srgbClr val="FFC000"/>
                </a:solidFill>
              </a:rPr>
              <a:t>Viet Minh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/>
              <a:t>– a Communist-majority independence movement and adopts the name Ho Chi Minh which means “Bringer of Light”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924800" cy="1143000"/>
          </a:xfrm>
        </p:spPr>
        <p:txBody>
          <a:bodyPr/>
          <a:lstStyle/>
          <a:p>
            <a:r>
              <a:rPr lang="en-US" dirty="0" smtClean="0"/>
              <a:t>After 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371600"/>
            <a:ext cx="8305800" cy="4343400"/>
          </a:xfrm>
        </p:spPr>
        <p:txBody>
          <a:bodyPr>
            <a:normAutofit fontScale="92500"/>
          </a:bodyPr>
          <a:lstStyle/>
          <a:p>
            <a:r>
              <a:rPr lang="en-US" sz="3500" dirty="0"/>
              <a:t>After the Japanese were defeated, the Viet Minh declare their independence…the French disagree!  </a:t>
            </a:r>
          </a:p>
          <a:p>
            <a:pPr lvl="1"/>
            <a:r>
              <a:rPr lang="en-US" sz="3500" dirty="0">
                <a:solidFill>
                  <a:srgbClr val="FFC000"/>
                </a:solidFill>
              </a:rPr>
              <a:t>In 1946, war breaks out between the Viet Minh and France</a:t>
            </a:r>
          </a:p>
          <a:p>
            <a:r>
              <a:rPr lang="en-US" sz="3500" dirty="0"/>
              <a:t>After 8 long years of war, </a:t>
            </a:r>
            <a:r>
              <a:rPr lang="en-US" sz="3500" b="1" dirty="0">
                <a:solidFill>
                  <a:srgbClr val="FFC000"/>
                </a:solidFill>
              </a:rPr>
              <a:t>Vietnam is left divided </a:t>
            </a:r>
            <a:r>
              <a:rPr lang="en-US" sz="3500" dirty="0">
                <a:solidFill>
                  <a:srgbClr val="FFC000"/>
                </a:solidFill>
              </a:rPr>
              <a:t>at 17 degrees north latitude</a:t>
            </a:r>
            <a:r>
              <a:rPr lang="en-US" sz="3500" dirty="0"/>
              <a:t> -Communist North and  a non-Communist South – the French withdraw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0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13360"/>
            <a:ext cx="7924800" cy="715962"/>
          </a:xfrm>
        </p:spPr>
        <p:txBody>
          <a:bodyPr/>
          <a:lstStyle/>
          <a:p>
            <a:r>
              <a:rPr lang="en-US" dirty="0" smtClean="0"/>
              <a:t>US Reaction: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66800"/>
            <a:ext cx="61722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US fears that the Communist north will try to reunite Vietnam into one Communist nation</a:t>
            </a:r>
          </a:p>
          <a:p>
            <a:r>
              <a:rPr lang="en-US" sz="2800" dirty="0" smtClean="0"/>
              <a:t>Communist guerilla fighters (supported by </a:t>
            </a:r>
            <a:br>
              <a:rPr lang="en-US" sz="2800" dirty="0" smtClean="0"/>
            </a:br>
            <a:r>
              <a:rPr lang="en-US" sz="2800" dirty="0" smtClean="0"/>
              <a:t>Ho Chi Minh) inside South Vietnam, called the </a:t>
            </a:r>
            <a:r>
              <a:rPr lang="en-US" sz="2800" dirty="0" smtClean="0">
                <a:solidFill>
                  <a:srgbClr val="FFC000"/>
                </a:solidFill>
              </a:rPr>
              <a:t>Viet Cong</a:t>
            </a:r>
            <a:r>
              <a:rPr lang="en-US" sz="2800" dirty="0" smtClean="0"/>
              <a:t>, attack the South Vietnamese government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Domino theory </a:t>
            </a:r>
            <a:r>
              <a:rPr lang="en-US" sz="2800" dirty="0" smtClean="0"/>
              <a:t>– the US believes if Vietnam </a:t>
            </a:r>
            <a:r>
              <a:rPr lang="en-US" sz="2800" dirty="0"/>
              <a:t>falls to communism, the </a:t>
            </a:r>
            <a:r>
              <a:rPr lang="en-US" sz="2800" dirty="0" smtClean="0"/>
              <a:t>other Southeast Asia countries will too!</a:t>
            </a:r>
            <a:endParaRPr lang="en-US" sz="2800" dirty="0"/>
          </a:p>
          <a:p>
            <a:r>
              <a:rPr lang="en-US" sz="2800" dirty="0" smtClean="0">
                <a:solidFill>
                  <a:srgbClr val="FFC000"/>
                </a:solidFill>
              </a:rPr>
              <a:t>By 1965, the US begins to send troops </a:t>
            </a:r>
            <a:endParaRPr lang="en-US" sz="28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2717" y="1"/>
            <a:ext cx="2831283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6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487362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The us goes to war: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14400"/>
            <a:ext cx="8382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Following the policy of </a:t>
            </a:r>
            <a:r>
              <a:rPr lang="en-US" sz="2800" b="1" dirty="0" smtClean="0">
                <a:solidFill>
                  <a:srgbClr val="FFC000"/>
                </a:solidFill>
              </a:rPr>
              <a:t>containment</a:t>
            </a:r>
            <a:r>
              <a:rPr lang="en-US" sz="2800" dirty="0" smtClean="0"/>
              <a:t>, President </a:t>
            </a:r>
            <a:br>
              <a:rPr lang="en-US" sz="2800" dirty="0" smtClean="0"/>
            </a:br>
            <a:r>
              <a:rPr lang="en-US" sz="2800" dirty="0" smtClean="0"/>
              <a:t>Lyndon Johnson sends thousands of US </a:t>
            </a:r>
            <a:br>
              <a:rPr lang="en-US" sz="2800" dirty="0" smtClean="0"/>
            </a:br>
            <a:r>
              <a:rPr lang="en-US" sz="2800" dirty="0" smtClean="0"/>
              <a:t>troops into South Vietnam to defeat the </a:t>
            </a:r>
            <a:br>
              <a:rPr lang="en-US" sz="2800" dirty="0" smtClean="0"/>
            </a:br>
            <a:r>
              <a:rPr lang="en-US" sz="2800" dirty="0" smtClean="0"/>
              <a:t>Viet Cong and support the South Vietnamese</a:t>
            </a:r>
          </a:p>
          <a:p>
            <a:r>
              <a:rPr lang="en-US" sz="2800" dirty="0" smtClean="0"/>
              <a:t>After years of fighting, the US cannot </a:t>
            </a:r>
            <a:br>
              <a:rPr lang="en-US" sz="2800" dirty="0" smtClean="0"/>
            </a:br>
            <a:r>
              <a:rPr lang="en-US" sz="2800" dirty="0" smtClean="0"/>
              <a:t>defeat the Viet Cong or stop the supply line to </a:t>
            </a:r>
            <a:br>
              <a:rPr lang="en-US" sz="2800" dirty="0" smtClean="0"/>
            </a:br>
            <a:r>
              <a:rPr lang="en-US" sz="2800" dirty="0" smtClean="0"/>
              <a:t>North Vietnam </a:t>
            </a:r>
            <a:r>
              <a:rPr lang="en-US" sz="2800" dirty="0" smtClean="0">
                <a:solidFill>
                  <a:srgbClr val="FFC000"/>
                </a:solidFill>
              </a:rPr>
              <a:t>(Ho Chi Minh Trail) </a:t>
            </a:r>
            <a:r>
              <a:rPr lang="en-US" sz="2800" dirty="0" smtClean="0"/>
              <a:t>– thousands of US </a:t>
            </a:r>
            <a:br>
              <a:rPr lang="en-US" sz="2800" dirty="0" smtClean="0"/>
            </a:br>
            <a:r>
              <a:rPr lang="en-US" sz="2800" dirty="0" smtClean="0"/>
              <a:t>troops are killed</a:t>
            </a:r>
          </a:p>
          <a:p>
            <a:r>
              <a:rPr lang="en-US" sz="2800" dirty="0" smtClean="0"/>
              <a:t>The Viet Cong’s </a:t>
            </a:r>
            <a:r>
              <a:rPr lang="en-US" sz="2800" b="1" dirty="0" smtClean="0">
                <a:solidFill>
                  <a:srgbClr val="FFC000"/>
                </a:solidFill>
              </a:rPr>
              <a:t>guerilla tactics </a:t>
            </a:r>
            <a:r>
              <a:rPr lang="en-US" sz="2800" dirty="0" smtClean="0"/>
              <a:t>make it </a:t>
            </a:r>
            <a:br>
              <a:rPr lang="en-US" sz="2800" dirty="0" smtClean="0"/>
            </a:br>
            <a:r>
              <a:rPr lang="en-US" sz="2800" dirty="0" smtClean="0"/>
              <a:t>impossible for the US to defeat them</a:t>
            </a:r>
          </a:p>
          <a:p>
            <a:r>
              <a:rPr lang="en-US" sz="2800" dirty="0" smtClean="0"/>
              <a:t>The longer the conflict lasts, the stronger the 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C000"/>
                </a:solidFill>
              </a:rPr>
              <a:t>anti-war movement </a:t>
            </a:r>
            <a:r>
              <a:rPr lang="en-US" sz="2800" dirty="0" smtClean="0"/>
              <a:t>becomes in the US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159" y="533400"/>
            <a:ext cx="2822841" cy="23041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064" y="3581400"/>
            <a:ext cx="2776616" cy="211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8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924800" cy="563562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The us withdraws: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762000"/>
            <a:ext cx="5638800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By the time Nixon became president, the US wanted an end to the war</a:t>
            </a:r>
          </a:p>
          <a:p>
            <a:r>
              <a:rPr lang="en-US" sz="2400" dirty="0" smtClean="0"/>
              <a:t>Plan: </a:t>
            </a:r>
            <a:r>
              <a:rPr lang="en-US" sz="2400" dirty="0" smtClean="0">
                <a:solidFill>
                  <a:srgbClr val="FFC000"/>
                </a:solidFill>
              </a:rPr>
              <a:t>gradually withdraw and let South Vietnam take over the fight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Result:</a:t>
            </a:r>
            <a:r>
              <a:rPr lang="en-US" sz="2400" dirty="0" smtClean="0"/>
              <a:t> in 1975 </a:t>
            </a:r>
            <a:r>
              <a:rPr lang="en-US" sz="2400" dirty="0"/>
              <a:t>South Vietnam </a:t>
            </a:r>
            <a:r>
              <a:rPr lang="en-US" sz="2400" dirty="0" smtClean="0"/>
              <a:t>was defeated by the Communist North after US </a:t>
            </a:r>
            <a:r>
              <a:rPr lang="en-US" sz="2400" dirty="0"/>
              <a:t>troops </a:t>
            </a:r>
            <a:r>
              <a:rPr lang="en-US" sz="2400" dirty="0" smtClean="0"/>
              <a:t>withdrew</a:t>
            </a:r>
          </a:p>
          <a:p>
            <a:r>
              <a:rPr lang="en-US" sz="2400" dirty="0" smtClean="0"/>
              <a:t>Considered America’s first “loss”</a:t>
            </a:r>
          </a:p>
          <a:p>
            <a:r>
              <a:rPr lang="en-US" sz="2400" dirty="0" smtClean="0"/>
              <a:t>Today, </a:t>
            </a:r>
            <a:r>
              <a:rPr lang="en-US" sz="2400" b="1" dirty="0" smtClean="0">
                <a:solidFill>
                  <a:srgbClr val="FFC000"/>
                </a:solidFill>
              </a:rPr>
              <a:t>Vietnam is one Communist nation </a:t>
            </a:r>
            <a:r>
              <a:rPr lang="en-US" sz="2400" dirty="0" smtClean="0"/>
              <a:t>– they renamed the South Vietnamese capital of Saigon to Ho Chi Minh City – ouch!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460" y="609600"/>
            <a:ext cx="306324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13172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295</TotalTime>
  <Words>293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The Cold War Continues…in Vietnam</vt:lpstr>
      <vt:lpstr>Before the Vietnam war:</vt:lpstr>
      <vt:lpstr>During World War II:</vt:lpstr>
      <vt:lpstr>After World War II</vt:lpstr>
      <vt:lpstr>US Reaction:</vt:lpstr>
      <vt:lpstr>The us goes to war:</vt:lpstr>
      <vt:lpstr>The us withdraws:</vt:lpstr>
    </vt:vector>
  </TitlesOfParts>
  <Company>PWCS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 Continues…China and Vietnam</dc:title>
  <dc:creator>PWCS</dc:creator>
  <cp:lastModifiedBy>Michael Perry</cp:lastModifiedBy>
  <cp:revision>20</cp:revision>
  <dcterms:created xsi:type="dcterms:W3CDTF">2012-03-27T16:35:31Z</dcterms:created>
  <dcterms:modified xsi:type="dcterms:W3CDTF">2014-08-13T13:21:34Z</dcterms:modified>
</cp:coreProperties>
</file>