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1E9F3D2F-51F5-479D-B144-758B772594D1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4134C8F3-97CF-4B37-831B-BFF1A195F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 cstate="print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 cstate="print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4953000" cy="21938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Triangular Trade and Slavery: HOW things were traded!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858000" cy="1752600"/>
          </a:xfrm>
        </p:spPr>
        <p:txBody>
          <a:bodyPr/>
          <a:lstStyle/>
          <a:p>
            <a:r>
              <a:rPr lang="en-US" dirty="0" smtClean="0"/>
              <a:t>WHII.4e,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 (Atlantic Slave Trade)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733800" cy="3505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Europeans created a </a:t>
            </a:r>
            <a:r>
              <a:rPr lang="en-US" sz="3200" b="1" u="sng" dirty="0" smtClean="0">
                <a:solidFill>
                  <a:schemeClr val="tx1"/>
                </a:solidFill>
              </a:rPr>
              <a:t>trade pattern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linking them to their colonies in the Americas  and to Africa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This trade pattern was known as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Triangular Trade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0200"/>
            <a:ext cx="4906627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636620" y="1066800"/>
            <a:ext cx="5638800" cy="419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4473988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</a:t>
            </a:r>
          </a:p>
          <a:p>
            <a:r>
              <a:rPr lang="en-US" sz="2800" b="1" dirty="0" smtClean="0"/>
              <a:t>Americas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13627" y="5537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Europe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87950" y="479985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Africa</a:t>
            </a:r>
            <a:endParaRPr lang="en-US" sz="2800" b="1" dirty="0"/>
          </a:p>
        </p:txBody>
      </p:sp>
      <p:sp>
        <p:nvSpPr>
          <p:cNvPr id="9" name="Left Arrow 8"/>
          <p:cNvSpPr/>
          <p:nvPr/>
        </p:nvSpPr>
        <p:spPr>
          <a:xfrm>
            <a:off x="2819400" y="4191000"/>
            <a:ext cx="3505200" cy="1371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9900" y="4611469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Middle Passage: Forced journey of Slaves to the Americas </a:t>
            </a:r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 rot="18232968">
            <a:off x="251929" y="2475521"/>
            <a:ext cx="3962400" cy="1066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8236562">
            <a:off x="275380" y="2653217"/>
            <a:ext cx="3863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Sugar, Molasses, Cotton, Tobacco, Precious Metals</a:t>
            </a:r>
            <a:endParaRPr lang="en-US" sz="2000" b="1" dirty="0"/>
          </a:p>
        </p:txBody>
      </p:sp>
      <p:sp>
        <p:nvSpPr>
          <p:cNvPr id="13" name="Right Arrow 12"/>
          <p:cNvSpPr/>
          <p:nvPr/>
        </p:nvSpPr>
        <p:spPr>
          <a:xfrm rot="10800000">
            <a:off x="2667000" y="5562600"/>
            <a:ext cx="3925731" cy="1143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29000" y="5943600"/>
            <a:ext cx="239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Slaves, Ivory, Gold</a:t>
            </a:r>
            <a:endParaRPr lang="en-US" sz="2000" b="1" dirty="0"/>
          </a:p>
        </p:txBody>
      </p:sp>
      <p:sp>
        <p:nvSpPr>
          <p:cNvPr id="17" name="Left Arrow 16"/>
          <p:cNvSpPr/>
          <p:nvPr/>
        </p:nvSpPr>
        <p:spPr>
          <a:xfrm rot="13986271">
            <a:off x="4766796" y="2173201"/>
            <a:ext cx="3690916" cy="11430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3204983">
            <a:off x="4974212" y="2195019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Manufactured goods: Guns, Rum, Textiles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20283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</a:rPr>
              <a:t>Traded?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</a:rPr>
              <a:t>Sent To?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762000"/>
          </a:xfrm>
        </p:spPr>
        <p:txBody>
          <a:bodyPr/>
          <a:lstStyle/>
          <a:p>
            <a:r>
              <a:rPr lang="en-US" dirty="0" smtClean="0"/>
              <a:t>The Middle Passage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0000"/>
            <a:ext cx="2743200" cy="457199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The Middle Passage</a:t>
            </a:r>
            <a:endParaRPr lang="en-US" sz="1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762000"/>
            <a:ext cx="4953000" cy="46942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middle leg of the transatlantic trade triangle.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Africans were packed tightly into dark holds of large ships.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20% of Africans aboard each slave ship perished during the brutal trip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from disease and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physical abuse.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ts3.mm.bing.net/images/thumbnail.aspx?q=1237309785158&amp;id=9347e36ba39b4868c7706fd8218b4728&amp;url=http%3a%2f%2fwww.learningrealm.org.uk%2fgeisha%2fassets%2fimages%2f08-MiddlePas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3581751" cy="2590800"/>
          </a:xfrm>
          <a:prstGeom prst="rect">
            <a:avLst/>
          </a:prstGeom>
          <a:noFill/>
        </p:spPr>
      </p:pic>
      <p:pic>
        <p:nvPicPr>
          <p:cNvPr id="1028" name="Picture 4" descr="http://ts4.mm.bing.net/images/thumbnail.aspx?q=1211228226495&amp;id=22ec00ec06af8938e746f63e199acea0&amp;url=http%3a%2f%2flongstreet.typepad.com%2fthesciencebookstore%2fimages%2f2008%2f05%2f10%2fblogslavery_brookes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3124200" cy="2326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African Slavery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25908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Demand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2362200"/>
            <a:ext cx="3810000" cy="3733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Natives in the Americas began dying by the millions, increasing the need for slave labor to keep the plantations running.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943600" y="1219200"/>
            <a:ext cx="2743200" cy="82708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Benefits of African slaves</a:t>
            </a:r>
            <a:endParaRPr lang="en-US" sz="32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419600" y="2133600"/>
            <a:ext cx="4191000" cy="3581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Already exposed to European diseases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Experienced  in farming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Did not know The Americas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Skin color made them stand out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African Imports/Exports</a:t>
            </a:r>
            <a:r>
              <a:rPr lang="en-US" dirty="0" smtClean="0"/>
              <a:t>: Add to the Africa box on your notes please!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182311"/>
              </p:ext>
            </p:extLst>
          </p:nvPr>
        </p:nvGraphicFramePr>
        <p:xfrm>
          <a:off x="304800" y="1524000"/>
          <a:ext cx="8458200" cy="393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29100"/>
                <a:gridCol w="4229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IMPORTS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EXPORTS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Manufactured Goods </a:t>
                      </a:r>
                      <a:r>
                        <a:rPr lang="en-US" sz="2800" dirty="0" smtClean="0"/>
                        <a:t>from Europe </a:t>
                      </a:r>
                    </a:p>
                    <a:p>
                      <a:r>
                        <a:rPr lang="en-US" sz="2800" dirty="0" smtClean="0"/>
                        <a:t>(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products that have been built by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hand or machine for sale</a:t>
                      </a:r>
                      <a:r>
                        <a:rPr lang="en-US" sz="2800" baseline="0" dirty="0" smtClean="0"/>
                        <a:t>)</a:t>
                      </a:r>
                      <a:endParaRPr lang="en-US" sz="2800" dirty="0" smtClean="0"/>
                    </a:p>
                    <a:p>
                      <a:r>
                        <a:rPr lang="en-US" sz="2800" b="1" dirty="0" smtClean="0">
                          <a:solidFill>
                            <a:srgbClr val="FF3300"/>
                          </a:solidFill>
                        </a:rPr>
                        <a:t>New Food Products</a:t>
                      </a:r>
                      <a:r>
                        <a:rPr lang="en-US" sz="2800" dirty="0" smtClean="0">
                          <a:solidFill>
                            <a:srgbClr val="FF3300"/>
                          </a:solidFill>
                        </a:rPr>
                        <a:t> </a:t>
                      </a:r>
                      <a:r>
                        <a:rPr lang="en-US" sz="2800" dirty="0" smtClean="0"/>
                        <a:t>(Peanuts, Corn)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Slaves</a:t>
                      </a:r>
                    </a:p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Raw Materials </a:t>
                      </a:r>
                      <a:r>
                        <a:rPr lang="en-US" sz="2800" dirty="0" smtClean="0"/>
                        <a:t>: Gold, Ivory</a:t>
                      </a:r>
                    </a:p>
                    <a:p>
                      <a:r>
                        <a:rPr lang="en-US" sz="2800" dirty="0" smtClean="0"/>
                        <a:t>(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products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from  their natural state, that have not been changed in anyway</a:t>
                      </a:r>
                      <a:r>
                        <a:rPr lang="en-US" sz="2800" baseline="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784</TotalTime>
  <Words>235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Air</vt:lpstr>
      <vt:lpstr>Triangular Trade and Slavery: HOW things were traded!</vt:lpstr>
      <vt:lpstr>Triangular Trade (Atlantic Slave Trade)</vt:lpstr>
      <vt:lpstr>PowerPoint Presentation</vt:lpstr>
      <vt:lpstr>The Middle Passage</vt:lpstr>
      <vt:lpstr>Causes of African Slavery</vt:lpstr>
      <vt:lpstr>African Imports/Exports: Add to the Africa box on your notes please!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Global Age Emerges</dc:title>
  <dc:creator>PWCS</dc:creator>
  <cp:lastModifiedBy>Michael Perry</cp:lastModifiedBy>
  <cp:revision>46</cp:revision>
  <dcterms:created xsi:type="dcterms:W3CDTF">2011-10-05T19:54:06Z</dcterms:created>
  <dcterms:modified xsi:type="dcterms:W3CDTF">2014-08-13T12:24:27Z</dcterms:modified>
</cp:coreProperties>
</file>