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CC3A6AF-E772-8449-B3EA-F913975E307D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Trade Routes in 1500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Empires linked through Trade!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1500, regional trade patterns had developed</a:t>
            </a:r>
          </a:p>
          <a:p>
            <a:r>
              <a:rPr lang="en-US" dirty="0" smtClean="0"/>
              <a:t>The trade routes linked: </a:t>
            </a:r>
          </a:p>
          <a:p>
            <a:pPr lvl="1"/>
            <a:r>
              <a:rPr lang="en-US" dirty="0" smtClean="0"/>
              <a:t>Europe  with Asia, the Middle East, and Africa </a:t>
            </a:r>
          </a:p>
          <a:p>
            <a:r>
              <a:rPr lang="en-US" dirty="0" smtClean="0"/>
              <a:t>Importance: Exchange of products and ideas (science, math, medicine, navigation tools)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Silk Routes across Asia to Mediterranean </a:t>
            </a:r>
          </a:p>
          <a:p>
            <a:r>
              <a:rPr lang="en-US" dirty="0" smtClean="0"/>
              <a:t>Maritime routes across the Indian Ocean </a:t>
            </a:r>
          </a:p>
          <a:p>
            <a:r>
              <a:rPr lang="en-US" dirty="0" smtClean="0"/>
              <a:t>Trans-Saharan routes across N. Africa </a:t>
            </a:r>
          </a:p>
          <a:p>
            <a:r>
              <a:rPr lang="en-US" dirty="0" smtClean="0"/>
              <a:t>Northern European links with the Black Sea </a:t>
            </a:r>
          </a:p>
          <a:p>
            <a:r>
              <a:rPr lang="en-US" dirty="0" smtClean="0"/>
              <a:t>Western European sea/river trade </a:t>
            </a:r>
          </a:p>
          <a:p>
            <a:r>
              <a:rPr lang="en-US" dirty="0" smtClean="0"/>
              <a:t>South China Sea and lands of SE Asia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rademap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839" r="-22839"/>
          <a:stretch>
            <a:fillRect/>
          </a:stretch>
        </p:blipFill>
        <p:spPr>
          <a:xfrm>
            <a:off x="-1714499" y="256495"/>
            <a:ext cx="12473215" cy="64147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486</TotalTime>
  <Words>90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Travelogue</vt:lpstr>
      <vt:lpstr>Trade Routes in 1500</vt:lpstr>
      <vt:lpstr>Trade Routes</vt:lpstr>
      <vt:lpstr>Trade Routes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Marianne Shilatz</dc:creator>
  <cp:lastModifiedBy>Michael Perry</cp:lastModifiedBy>
  <cp:revision>12</cp:revision>
  <dcterms:created xsi:type="dcterms:W3CDTF">2011-09-23T02:25:02Z</dcterms:created>
  <dcterms:modified xsi:type="dcterms:W3CDTF">2014-10-17T15:36:41Z</dcterms:modified>
</cp:coreProperties>
</file>