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42F2-AFE9-40D8-ADB9-A7E35FECD87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9800-BB04-4B53-9627-AA7ECA6BF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9800-BB04-4B53-9627-AA7ECA6BFF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C4E7-FAF5-4F41-BB7B-95935D903EDA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6116-0FD2-48ED-8751-BD39DD485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RiU2T4Psy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Scientific Revolution</a:t>
            </a:r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changing view of the world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dirty="0" smtClean="0">
                <a:hlinkClick r:id="rId3"/>
              </a:rPr>
              <a:t>http://www.youtube.com/watch?v=4RiU2T4Psyc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457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Scientific Revolution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743200"/>
            <a:ext cx="2209800" cy="30480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2743200"/>
            <a:ext cx="2209800" cy="30480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2743200"/>
            <a:ext cx="2209800" cy="30480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2895600"/>
            <a:ext cx="2209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Emphasis on reason &amp; systematic </a:t>
            </a:r>
          </a:p>
          <a:p>
            <a:pPr algn="ctr"/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nature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9718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 of the scientific method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895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scientific knowledge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33600" y="1524000"/>
            <a:ext cx="1219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1524000"/>
            <a:ext cx="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324600" y="1524000"/>
            <a:ext cx="9144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95400" y="381000"/>
            <a:ext cx="67818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0" y="0"/>
            <a:ext cx="916813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Understanding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Discoveries led to doubt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-Columbus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 challenged traditional thought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-Copernicus &amp; Galileo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Inventions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-Telescope, Microscope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5292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Copernicus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199"/>
            <a:ext cx="38100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0" y="914400"/>
            <a:ext cx="4838700" cy="5943600"/>
          </a:xfrm>
          <a:prstGeom prst="rect">
            <a:avLst/>
          </a:prstGeom>
        </p:spPr>
        <p:txBody>
          <a:bodyPr vert="horz" lIns="91440" tIns="45720" rIns="166398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Bold" charset="0"/>
                <a:sym typeface="Arial Bold" charset="0"/>
              </a:rPr>
              <a:t>-Polish Astronomer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-He disproved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Italic" charset="0"/>
                <a:sym typeface="Arial Italic" charset="0"/>
              </a:rPr>
              <a:t>Geocentric Theory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  <a:sym typeface="Arial Italic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-Discovered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Italic" charset="0"/>
                <a:sym typeface="Arial Italic" charset="0"/>
              </a:rPr>
              <a:t>Heliocentric theory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(sun-centered)-Stars and planets revolved around the sun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-“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ow </a:t>
            </a:r>
            <a:r>
              <a:rPr kumimoji="0" lang="en-US" sz="4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ircles the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1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un”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http://t1.gstatic.com/images?q=tbn:ANd9GcT3L2dhGRDqfycmr7eFx9VUqyh6L--qCNgzdM6oujvYySDcV4l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838200"/>
            <a:ext cx="3810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838200"/>
            <a:ext cx="49530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-Italian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-Improved telescope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-Observations proved Copernican view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Moon, Planets, &amp; Stars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-Discovered Laws of Motion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objects accelerate at fixed &amp; predictable rates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-1633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Church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him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recant &amp; placed under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-“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 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 </a:t>
            </a:r>
            <a:r>
              <a:rPr lang="en-US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alileo”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58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1" y="1143000"/>
            <a:ext cx="358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upload.wikimedia.org/wikipedia/commons/d/d4/Johannes_Kepler_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419600" cy="60198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39624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Bold" charset="0"/>
                <a:sym typeface="Arial Bold" charset="0"/>
              </a:rPr>
              <a:t>-Danish Mathematician</a:t>
            </a:r>
          </a:p>
          <a:p>
            <a:pPr>
              <a:lnSpc>
                <a:spcPct val="9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-Concluded that certain mathematical laws govern </a:t>
            </a:r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planetary motion</a:t>
            </a:r>
          </a:p>
          <a:p>
            <a:pPr>
              <a:lnSpc>
                <a:spcPct val="9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-Planets revolve around the sun in elliptical orbits instead of circles</a:t>
            </a:r>
          </a:p>
          <a:p>
            <a:pPr>
              <a:lnSpc>
                <a:spcPct val="90000"/>
              </a:lnSpc>
              <a:buNone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-“</a:t>
            </a:r>
            <a:r>
              <a:rPr lang="en-US" sz="3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upiter </a:t>
            </a:r>
            <a:r>
              <a:rPr lang="en-US" sz="3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eeps spinning”</a:t>
            </a:r>
          </a:p>
          <a:p>
            <a:endParaRPr lang="en-US" dirty="0"/>
          </a:p>
        </p:txBody>
      </p:sp>
      <p:pic>
        <p:nvPicPr>
          <p:cNvPr id="12" name="Picture 3"/>
          <p:cNvPicPr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upload.wikimedia.org/wikipedia/commons/9/9f/Sir_Isaac_Newton_1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762000"/>
            <a:ext cx="4572001" cy="6096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Newton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762000"/>
            <a:ext cx="3810000" cy="60960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0000"/>
              </a:buClr>
              <a:buNone/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Bold" charset="0"/>
                <a:sym typeface="Arial Bold" charset="0"/>
              </a:rPr>
              <a:t>-English Scientist</a:t>
            </a:r>
            <a:endParaRPr lang="en-US" sz="4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49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-Laws of motion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for earth &amp; universe</a:t>
            </a:r>
          </a:p>
          <a:p>
            <a:pPr>
              <a:buClr>
                <a:srgbClr val="000000"/>
              </a:buClr>
              <a:buNone/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-Law of universal </a:t>
            </a:r>
            <a:r>
              <a:rPr lang="en-US" sz="49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gravity</a:t>
            </a:r>
            <a:endParaRPr lang="en-US" sz="49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Italic" charset="0"/>
            </a:endParaRPr>
          </a:p>
          <a:p>
            <a:pPr>
              <a:buNone/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-Wrote </a:t>
            </a:r>
            <a:r>
              <a:rPr lang="en-US" sz="4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Mathematical Principles of Natural Philosophy</a:t>
            </a:r>
          </a:p>
          <a:p>
            <a:pPr>
              <a:buNone/>
            </a:pP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 Italic" charset="0"/>
              </a:rPr>
              <a:t>-“</a:t>
            </a:r>
            <a:r>
              <a:rPr lang="en-US" sz="49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 Italic" charset="0"/>
              </a:rPr>
              <a:t>I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 Italic" charset="0"/>
              </a:rPr>
              <a:t> </a:t>
            </a:r>
            <a:r>
              <a:rPr lang="en-US" sz="49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 Italic" charset="0"/>
              </a:rPr>
              <a:t>n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 Italic" charset="0"/>
              </a:rPr>
              <a:t>ow know apples fall”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biography.com/imported/images/Biography/Images/Profiles/H/William-Harvey-9330709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1"/>
            <a:ext cx="42672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Harvey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762000"/>
            <a:ext cx="41148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Bold" charset="0"/>
                <a:sym typeface="Arial Bold" charset="0"/>
              </a:rPr>
              <a:t>-English Doctor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-Worked on human anatomy &amp; published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On the Motion of the Heart and Blood in Animals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Italic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-Heart acted as a pump to circulate blood throughout the body (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Italic" charset="0"/>
                <a:sym typeface="Arial Italic" charset="0"/>
              </a:rPr>
              <a:t>Blood Circulation)</a:t>
            </a:r>
          </a:p>
          <a:p>
            <a:pPr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“</a:t>
            </a: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 &amp; </a:t>
            </a:r>
            <a:r>
              <a:rPr lang="en-US" sz="3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blood circulates”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Grp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4267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Method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67328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t1.gstatic.com/images?q=tbn:ANd9GcRSzdWFEKuYbbYInxdsQ9me2zdkFQE6jqSwpmzLcMHW-Le3UC_9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2514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189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Scientific Revolution A changing view of the world http://www.youtube.com/watch?v=4RiU2T4Psyc </vt:lpstr>
      <vt:lpstr>Scientific Revolution</vt:lpstr>
      <vt:lpstr>A New Understanding</vt:lpstr>
      <vt:lpstr>PowerPoint Presentation</vt:lpstr>
      <vt:lpstr>Galileo Galilei</vt:lpstr>
      <vt:lpstr>Johannes Kepler</vt:lpstr>
      <vt:lpstr>Isaac Newton</vt:lpstr>
      <vt:lpstr>William Harvey</vt:lpstr>
      <vt:lpstr>Scientific Method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 A changing view of the world</dc:title>
  <dc:creator>PWCS</dc:creator>
  <cp:lastModifiedBy>Michael Perry</cp:lastModifiedBy>
  <cp:revision>40</cp:revision>
  <dcterms:created xsi:type="dcterms:W3CDTF">2012-10-24T17:27:25Z</dcterms:created>
  <dcterms:modified xsi:type="dcterms:W3CDTF">2014-08-13T12:33:34Z</dcterms:modified>
</cp:coreProperties>
</file>