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2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F222-EB4E-46C8-8DC5-5AAC0BC7259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9BCD6-592E-4DEA-91D0-8D749E9ED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2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9BCD6-592E-4DEA-91D0-8D749E9ED0B3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FAE-5F59-4D16-BB7C-0E4EA6E61D29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B28-836A-42E3-A464-3508EFE48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FAE-5F59-4D16-BB7C-0E4EA6E61D29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B28-836A-42E3-A464-3508EFE48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FAE-5F59-4D16-BB7C-0E4EA6E61D29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B28-836A-42E3-A464-3508EFE48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FAE-5F59-4D16-BB7C-0E4EA6E61D29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B28-836A-42E3-A464-3508EFE48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FAE-5F59-4D16-BB7C-0E4EA6E61D29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B28-836A-42E3-A464-3508EFE48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FAE-5F59-4D16-BB7C-0E4EA6E61D29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B28-836A-42E3-A464-3508EFE48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FAE-5F59-4D16-BB7C-0E4EA6E61D29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B28-836A-42E3-A464-3508EFE48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FAE-5F59-4D16-BB7C-0E4EA6E61D29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B28-836A-42E3-A464-3508EFE48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FAE-5F59-4D16-BB7C-0E4EA6E61D29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B28-836A-42E3-A464-3508EFE48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FAE-5F59-4D16-BB7C-0E4EA6E61D29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B28-836A-42E3-A464-3508EFE48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7FAE-5F59-4D16-BB7C-0E4EA6E61D29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6B28-836A-42E3-A464-3508EFE48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7FAE-5F59-4D16-BB7C-0E4EA6E61D29}" type="datetimeFigureOut">
              <a:rPr lang="en-US" smtClean="0"/>
              <a:pPr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6B28-836A-42E3-A464-3508EFE48C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WHII </a:t>
            </a:r>
            <a:r>
              <a:rPr lang="en-US" sz="2000" dirty="0" smtClean="0"/>
              <a:t>2c., 15a., 15b.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World Religions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Essential questions:</a:t>
            </a:r>
          </a:p>
          <a:p>
            <a:r>
              <a:rPr lang="en-US" dirty="0" smtClean="0"/>
              <a:t>Where were the five world religions located around 1500 A.D.?</a:t>
            </a:r>
          </a:p>
          <a:p>
            <a:r>
              <a:rPr lang="en-US" dirty="0" smtClean="0"/>
              <a:t>What are some of the characteristics of the five major world religions?</a:t>
            </a:r>
          </a:p>
          <a:p>
            <a:r>
              <a:rPr lang="en-US" dirty="0" smtClean="0"/>
              <a:t>Where are the followers of the five world religions concentrated?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Belief: </a:t>
            </a:r>
            <a:r>
              <a:rPr lang="en-US" dirty="0" smtClean="0">
                <a:solidFill>
                  <a:srgbClr val="FF99CC"/>
                </a:solidFill>
              </a:rPr>
              <a:t>Polytheistic</a:t>
            </a:r>
          </a:p>
          <a:p>
            <a:r>
              <a:rPr lang="en-US" dirty="0" smtClean="0"/>
              <a:t>Founded: </a:t>
            </a:r>
            <a:r>
              <a:rPr lang="en-US" dirty="0" smtClean="0">
                <a:solidFill>
                  <a:srgbClr val="FF99CC"/>
                </a:solidFill>
              </a:rPr>
              <a:t>India</a:t>
            </a:r>
          </a:p>
          <a:p>
            <a:r>
              <a:rPr lang="en-US" dirty="0" smtClean="0"/>
              <a:t>Deity: </a:t>
            </a:r>
            <a:r>
              <a:rPr lang="en-US" dirty="0" smtClean="0">
                <a:solidFill>
                  <a:srgbClr val="FF99CC"/>
                </a:solidFill>
              </a:rPr>
              <a:t>Many forms of one god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Founder: None </a:t>
            </a:r>
          </a:p>
          <a:p>
            <a:r>
              <a:rPr lang="en-US" dirty="0" smtClean="0"/>
              <a:t>Holy Writings: </a:t>
            </a:r>
            <a:r>
              <a:rPr lang="en-US" dirty="0" smtClean="0">
                <a:solidFill>
                  <a:srgbClr val="FF99CC"/>
                </a:solidFill>
              </a:rPr>
              <a:t>Vedas and Upanishads</a:t>
            </a:r>
          </a:p>
          <a:p>
            <a:r>
              <a:rPr lang="en-US" dirty="0" smtClean="0"/>
              <a:t>Laws: </a:t>
            </a:r>
            <a:r>
              <a:rPr lang="en-US" dirty="0" smtClean="0">
                <a:solidFill>
                  <a:srgbClr val="FF99CC"/>
                </a:solidFill>
              </a:rPr>
              <a:t>Karma</a:t>
            </a:r>
            <a:r>
              <a:rPr lang="en-US" dirty="0" smtClean="0"/>
              <a:t> (actions = future consequences)</a:t>
            </a:r>
          </a:p>
          <a:p>
            <a:r>
              <a:rPr lang="en-US" dirty="0" smtClean="0">
                <a:solidFill>
                  <a:srgbClr val="FF99CC"/>
                </a:solidFill>
              </a:rPr>
              <a:t>Reincarnation (rebirth) based on a person’s Karma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5604" name="Picture 4" descr="http://ts3.mm.bing.net/images/thumbnail.aspx?q=1090238616918&amp;id=e1f946237b017b0a50a6e9cce82ac511&amp;url=http%3a%2f%2fweb.ics.purdue.edu%2f%7ehsc%2f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76200"/>
            <a:ext cx="1676400" cy="1676400"/>
          </a:xfrm>
          <a:prstGeom prst="rect">
            <a:avLst/>
          </a:prstGeom>
          <a:noFill/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837906" y="2133600"/>
            <a:ext cx="4040188" cy="3951288"/>
          </a:xfrm>
        </p:spPr>
        <p:txBody>
          <a:bodyPr/>
          <a:lstStyle/>
          <a:p>
            <a:r>
              <a:rPr lang="en-US" dirty="0" smtClean="0"/>
              <a:t>Leadership: </a:t>
            </a:r>
            <a:r>
              <a:rPr lang="en-US" dirty="0" smtClean="0">
                <a:solidFill>
                  <a:srgbClr val="FF99CC"/>
                </a:solidFill>
              </a:rPr>
              <a:t>Brahmin Priests, monks, gurus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Hinduism: 1500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99376"/>
            <a:ext cx="8001000" cy="55620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1823356"/>
            <a:ext cx="4724400" cy="4653643"/>
          </a:xfrm>
        </p:spPr>
        <p:txBody>
          <a:bodyPr>
            <a:normAutofit/>
          </a:bodyPr>
          <a:lstStyle/>
          <a:p>
            <a:r>
              <a:rPr lang="en-US" dirty="0" smtClean="0"/>
              <a:t>Belief: Non-theistic</a:t>
            </a:r>
          </a:p>
          <a:p>
            <a:r>
              <a:rPr lang="en-US" dirty="0" smtClean="0"/>
              <a:t>Founded: </a:t>
            </a:r>
            <a:r>
              <a:rPr lang="en-US" dirty="0" smtClean="0">
                <a:solidFill>
                  <a:srgbClr val="0070C0"/>
                </a:solidFill>
              </a:rPr>
              <a:t>India</a:t>
            </a:r>
          </a:p>
          <a:p>
            <a:r>
              <a:rPr lang="en-US" dirty="0" smtClean="0"/>
              <a:t>Deity: </a:t>
            </a:r>
            <a:r>
              <a:rPr lang="en-US" dirty="0" smtClean="0">
                <a:solidFill>
                  <a:srgbClr val="0070C0"/>
                </a:solidFill>
              </a:rPr>
              <a:t>No Gods</a:t>
            </a:r>
          </a:p>
          <a:p>
            <a:r>
              <a:rPr lang="en-US" dirty="0" smtClean="0"/>
              <a:t>Founder: </a:t>
            </a:r>
            <a:r>
              <a:rPr lang="en-US" dirty="0" smtClean="0">
                <a:solidFill>
                  <a:srgbClr val="0070C0"/>
                </a:solidFill>
              </a:rPr>
              <a:t>Siddhartha Gautama</a:t>
            </a:r>
          </a:p>
          <a:p>
            <a:r>
              <a:rPr lang="en-US" dirty="0" smtClean="0"/>
              <a:t>Leadership: Buddhist monks and nuns</a:t>
            </a:r>
          </a:p>
          <a:p>
            <a:r>
              <a:rPr lang="en-US" dirty="0" smtClean="0"/>
              <a:t>Beliefs: </a:t>
            </a:r>
            <a:r>
              <a:rPr lang="en-US" dirty="0" smtClean="0">
                <a:solidFill>
                  <a:srgbClr val="0070C0"/>
                </a:solidFill>
              </a:rPr>
              <a:t>4 Noble Truths, Eightfold Path to Enlightenment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Spread to Asia and into China with the missionary, Asoka’s travels &amp; writings</a:t>
            </a:r>
          </a:p>
          <a:p>
            <a:pPr lvl="1"/>
            <a:endParaRPr lang="en-US" dirty="0" smtClean="0"/>
          </a:p>
        </p:txBody>
      </p:sp>
      <p:pic>
        <p:nvPicPr>
          <p:cNvPr id="26626" name="Picture 2" descr="http://ts4.mm.bing.net/images/thumbnail.aspx?q=1188893950055&amp;id=dbc333e308eff988b1f2cf0667f30432&amp;url=http%3a%2f%2fwww.frankswebspace.org.uk%2fdharma%2fimg%2fdharmaWhee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2657"/>
            <a:ext cx="1790700" cy="17907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3423314" cy="327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dirty="0" smtClean="0"/>
              <a:t>Laws: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4 Noble Truths</a:t>
            </a:r>
          </a:p>
          <a:p>
            <a:pPr lvl="2"/>
            <a:r>
              <a:rPr lang="en-US" dirty="0" smtClean="0"/>
              <a:t>Suffering exists</a:t>
            </a:r>
          </a:p>
          <a:p>
            <a:pPr lvl="2"/>
            <a:r>
              <a:rPr lang="en-US" dirty="0" smtClean="0"/>
              <a:t>Desires make us suffer</a:t>
            </a:r>
          </a:p>
          <a:p>
            <a:pPr lvl="2"/>
            <a:r>
              <a:rPr lang="en-US" dirty="0" smtClean="0"/>
              <a:t>End desires=end suffering</a:t>
            </a:r>
          </a:p>
          <a:p>
            <a:pPr lvl="2"/>
            <a:r>
              <a:rPr lang="en-US" dirty="0" smtClean="0"/>
              <a:t>To end desires must follow Eightfold Path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8-fold path</a:t>
            </a:r>
            <a:r>
              <a:rPr lang="en-US" dirty="0" smtClean="0"/>
              <a:t>: follow steps to reach </a:t>
            </a:r>
            <a:r>
              <a:rPr lang="en-US" dirty="0" smtClean="0">
                <a:solidFill>
                  <a:srgbClr val="0070C0"/>
                </a:solidFill>
              </a:rPr>
              <a:t>Nirvana (Enlightenment)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/>
          <a:srcRect l="6724" t="25475" r="51275" b="7224"/>
          <a:stretch>
            <a:fillRect/>
          </a:stretch>
        </p:blipFill>
        <p:spPr bwMode="auto">
          <a:xfrm>
            <a:off x="4572000" y="15240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Buddhism: 1500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7860417" cy="54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6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 Religions Today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" y="1676400"/>
            <a:ext cx="90678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929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elbow buddy discuss:</a:t>
            </a:r>
          </a:p>
          <a:p>
            <a:pPr marL="971550" lvl="1" indent="-514350">
              <a:buAutoNum type="arabicPeriod"/>
            </a:pP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/>
              <a:t>What is the difference between monotheistic and polytheistic?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What religions do you know that are monotheistic?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What religions do you know that are polytheistic?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Monotheism:</a:t>
            </a:r>
          </a:p>
          <a:p>
            <a:pPr lvl="1"/>
            <a:r>
              <a:rPr lang="en-US" dirty="0" smtClean="0"/>
              <a:t>Belief in one god (Christianity, Judaism, Islam)</a:t>
            </a:r>
          </a:p>
          <a:p>
            <a:r>
              <a:rPr lang="en-US" dirty="0" smtClean="0"/>
              <a:t>Polytheism:</a:t>
            </a:r>
          </a:p>
          <a:p>
            <a:pPr lvl="1"/>
            <a:r>
              <a:rPr lang="en-US" dirty="0" smtClean="0"/>
              <a:t>Belief in more than one god (Hinduism)</a:t>
            </a:r>
          </a:p>
          <a:p>
            <a:r>
              <a:rPr lang="en-US" dirty="0" smtClean="0"/>
              <a:t>Non-theism:</a:t>
            </a:r>
          </a:p>
          <a:p>
            <a:pPr lvl="1"/>
            <a:r>
              <a:rPr lang="en-US" dirty="0" smtClean="0"/>
              <a:t>Does not worship any god (Buddhism)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52800" y="1524000"/>
            <a:ext cx="5257800" cy="46021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Belief: </a:t>
            </a:r>
            <a:r>
              <a:rPr lang="en-US" sz="2800" dirty="0" smtClean="0">
                <a:solidFill>
                  <a:srgbClr val="00B050"/>
                </a:solidFill>
              </a:rPr>
              <a:t>Monotheistic</a:t>
            </a:r>
            <a:r>
              <a:rPr lang="en-US" sz="2800" dirty="0" smtClean="0"/>
              <a:t> (1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Deity: God (</a:t>
            </a:r>
            <a:r>
              <a:rPr lang="en-US" sz="2800" dirty="0" smtClean="0">
                <a:solidFill>
                  <a:srgbClr val="00B050"/>
                </a:solidFill>
              </a:rPr>
              <a:t>Jehovah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Founder</a:t>
            </a:r>
            <a:r>
              <a:rPr lang="en-US" sz="2800" dirty="0" smtClean="0">
                <a:solidFill>
                  <a:srgbClr val="00B050"/>
                </a:solidFill>
              </a:rPr>
              <a:t>: Abraham </a:t>
            </a:r>
            <a:r>
              <a:rPr lang="en-US" sz="2800" dirty="0" smtClean="0"/>
              <a:t>(Prophet)</a:t>
            </a:r>
          </a:p>
          <a:p>
            <a:r>
              <a:rPr lang="en-US" sz="2800" dirty="0" smtClean="0"/>
              <a:t>Holy Book: </a:t>
            </a:r>
            <a:r>
              <a:rPr lang="en-US" sz="2800" dirty="0" smtClean="0">
                <a:solidFill>
                  <a:srgbClr val="00B050"/>
                </a:solidFill>
              </a:rPr>
              <a:t>Torah</a:t>
            </a:r>
            <a:r>
              <a:rPr lang="en-US" sz="2800" dirty="0" smtClean="0"/>
              <a:t> (written record &amp; beliefs) and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B050"/>
                </a:solidFill>
              </a:rPr>
              <a:t>The 10 Commandments</a:t>
            </a:r>
            <a:r>
              <a:rPr lang="en-US" sz="2800" dirty="0" smtClean="0"/>
              <a:t> (laws, moral and religious conduct)</a:t>
            </a:r>
          </a:p>
          <a:p>
            <a:r>
              <a:rPr lang="en-US" sz="2800" dirty="0" smtClean="0"/>
              <a:t>15.1 million followers</a:t>
            </a:r>
          </a:p>
          <a:p>
            <a:r>
              <a:rPr lang="en-US" sz="2800" dirty="0" smtClean="0"/>
              <a:t>Leaders: </a:t>
            </a:r>
            <a:r>
              <a:rPr lang="en-US" sz="2800" dirty="0" smtClean="0">
                <a:solidFill>
                  <a:srgbClr val="00B050"/>
                </a:solidFill>
              </a:rPr>
              <a:t>Rabbis</a:t>
            </a:r>
          </a:p>
          <a:p>
            <a:r>
              <a:rPr lang="en-US" sz="2800" dirty="0"/>
              <a:t>Holy sites/Cities: Israel and Capital City of </a:t>
            </a:r>
            <a:r>
              <a:rPr lang="en-US" sz="2800" dirty="0" smtClean="0"/>
              <a:t>Jerusalem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482" name="Picture 2" descr="http://ts3.mm.bing.net/images/thumbnail.aspx?q=1185132577158&amp;id=6ee90361752f20e0d7127d56e08445be&amp;url=http%3a%2f%2fwww.dkimages.com%2fdiscover%2fProjects%2fSD280%2fpreviews%2f12907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9743"/>
            <a:ext cx="1905000" cy="2070652"/>
          </a:xfrm>
          <a:prstGeom prst="rect">
            <a:avLst/>
          </a:prstGeom>
          <a:noFill/>
        </p:spPr>
      </p:pic>
      <p:pic>
        <p:nvPicPr>
          <p:cNvPr id="5" name="Picture 2" descr="http://ts1.mm.bing.net/images/thumbnail.aspx?q=1076504897844&amp;id=10f723ed1b40aa509b2d1ed68882262a&amp;url=http%3a%2f%2fwww.wallpaperweb.org%2fwallpaper%2fknown_places%2f1600x1200%2fJerusalem_Isr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43" y="2438400"/>
            <a:ext cx="2922114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Judaism: 1500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29" y="1295399"/>
            <a:ext cx="7672977" cy="533400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4648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Belief: </a:t>
            </a:r>
            <a:r>
              <a:rPr lang="en-US" dirty="0" smtClean="0">
                <a:solidFill>
                  <a:srgbClr val="FF0000"/>
                </a:solidFill>
              </a:rPr>
              <a:t>Monotheistic, Life after Death</a:t>
            </a:r>
          </a:p>
          <a:p>
            <a:r>
              <a:rPr lang="en-US" dirty="0" smtClean="0"/>
              <a:t>Founded: Middle East (Israel)</a:t>
            </a:r>
          </a:p>
          <a:p>
            <a:r>
              <a:rPr lang="en-US" dirty="0" smtClean="0"/>
              <a:t>Deity: </a:t>
            </a:r>
            <a:r>
              <a:rPr lang="en-US" dirty="0" smtClean="0">
                <a:solidFill>
                  <a:srgbClr val="FF0000"/>
                </a:solidFill>
              </a:rPr>
              <a:t>God</a:t>
            </a:r>
            <a:r>
              <a:rPr lang="en-US" dirty="0" smtClean="0"/>
              <a:t> (Trinity-Father, Son and Holy Spirit)</a:t>
            </a:r>
          </a:p>
          <a:p>
            <a:r>
              <a:rPr lang="en-US" dirty="0" smtClean="0"/>
              <a:t>Founder: </a:t>
            </a:r>
            <a:r>
              <a:rPr lang="en-US" dirty="0" smtClean="0">
                <a:solidFill>
                  <a:srgbClr val="FF0000"/>
                </a:solidFill>
              </a:rPr>
              <a:t>Jesus </a:t>
            </a:r>
            <a:r>
              <a:rPr lang="en-US" dirty="0" smtClean="0"/>
              <a:t>(prophet and </a:t>
            </a:r>
            <a:r>
              <a:rPr lang="en-US" dirty="0" smtClean="0">
                <a:solidFill>
                  <a:srgbClr val="FF0000"/>
                </a:solidFill>
              </a:rPr>
              <a:t>son of God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Holy Book: </a:t>
            </a:r>
            <a:r>
              <a:rPr lang="en-US" dirty="0" smtClean="0">
                <a:solidFill>
                  <a:srgbClr val="FF0000"/>
                </a:solidFill>
              </a:rPr>
              <a:t>Bible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life and teachings of Jesus in the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New Testament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2.1 billion followers world wide</a:t>
            </a:r>
          </a:p>
          <a:p>
            <a:r>
              <a:rPr lang="en-US" dirty="0" smtClean="0"/>
              <a:t>Holy sites: Jerusalem, Israel</a:t>
            </a:r>
          </a:p>
          <a:p>
            <a:r>
              <a:rPr lang="en-US" dirty="0" smtClean="0"/>
              <a:t>Leadership: </a:t>
            </a:r>
            <a:r>
              <a:rPr lang="en-US" dirty="0" smtClean="0">
                <a:solidFill>
                  <a:srgbClr val="FF0000"/>
                </a:solidFill>
              </a:rPr>
              <a:t>Priests</a:t>
            </a:r>
            <a:r>
              <a:rPr lang="en-US" dirty="0" smtClean="0"/>
              <a:t> establish </a:t>
            </a:r>
            <a:r>
              <a:rPr lang="en-US" dirty="0" smtClean="0">
                <a:solidFill>
                  <a:srgbClr val="FF0000"/>
                </a:solidFill>
              </a:rPr>
              <a:t>Christian Doctrine, Church Councils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s3.mm.bing.net/images/thumbnail.aspx?q=1083404793222&amp;id=f99db4e2bbb949d72aeb1b9d1636ee9a&amp;url=http%3a%2f%2fixoye03.files.wordpress.com%2f2010%2f09%2fcr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3528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Christianity: 1500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9699171" cy="67425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1752600"/>
            <a:ext cx="43434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Belief: </a:t>
            </a:r>
            <a:r>
              <a:rPr lang="en-US" dirty="0" smtClean="0">
                <a:solidFill>
                  <a:srgbClr val="FFC000"/>
                </a:solidFill>
              </a:rPr>
              <a:t>Monotheistic, 5 Pillars of Islam</a:t>
            </a:r>
          </a:p>
          <a:p>
            <a:r>
              <a:rPr lang="en-US" dirty="0" smtClean="0"/>
              <a:t>Founded: Middle East </a:t>
            </a:r>
            <a:br>
              <a:rPr lang="en-US" dirty="0" smtClean="0"/>
            </a:br>
            <a:r>
              <a:rPr lang="en-US" dirty="0" smtClean="0"/>
              <a:t>(Saudi Arabia)</a:t>
            </a:r>
          </a:p>
          <a:p>
            <a:r>
              <a:rPr lang="en-US" dirty="0" smtClean="0"/>
              <a:t>Deity: </a:t>
            </a:r>
            <a:r>
              <a:rPr lang="en-US" dirty="0" smtClean="0">
                <a:solidFill>
                  <a:srgbClr val="FFC000"/>
                </a:solidFill>
              </a:rPr>
              <a:t>Allah</a:t>
            </a:r>
            <a:r>
              <a:rPr lang="en-US" dirty="0" smtClean="0"/>
              <a:t> (God)</a:t>
            </a:r>
          </a:p>
          <a:p>
            <a:r>
              <a:rPr lang="en-US" dirty="0" smtClean="0"/>
              <a:t>Founder: </a:t>
            </a:r>
            <a:r>
              <a:rPr lang="en-US" dirty="0" smtClean="0">
                <a:solidFill>
                  <a:srgbClr val="FFC000"/>
                </a:solidFill>
              </a:rPr>
              <a:t>Muhammad</a:t>
            </a:r>
            <a:r>
              <a:rPr lang="en-US" dirty="0" smtClean="0"/>
              <a:t> (Prophet)</a:t>
            </a:r>
          </a:p>
          <a:p>
            <a:r>
              <a:rPr lang="en-US" dirty="0" smtClean="0"/>
              <a:t>Holy Cities: </a:t>
            </a:r>
            <a:r>
              <a:rPr lang="en-US" dirty="0" smtClean="0">
                <a:solidFill>
                  <a:srgbClr val="FFC000"/>
                </a:solidFill>
              </a:rPr>
              <a:t>Mecca, Medina</a:t>
            </a:r>
          </a:p>
          <a:p>
            <a:r>
              <a:rPr lang="en-US" dirty="0" smtClean="0"/>
              <a:t>Holy Book: </a:t>
            </a:r>
            <a:r>
              <a:rPr lang="en-US" dirty="0" smtClean="0">
                <a:solidFill>
                  <a:srgbClr val="FFC000"/>
                </a:solidFill>
              </a:rPr>
              <a:t>Koran/Qur’an</a:t>
            </a:r>
          </a:p>
          <a:p>
            <a:r>
              <a:rPr lang="en-US" dirty="0" smtClean="0"/>
              <a:t>Leadership: No clergy but a scholar class who lead prayers</a:t>
            </a:r>
            <a:endParaRPr lang="en-US" dirty="0"/>
          </a:p>
        </p:txBody>
      </p:sp>
      <p:pic>
        <p:nvPicPr>
          <p:cNvPr id="21506" name="Picture 2" descr="http://ts1.mm.bing.net/images/thumbnail.aspx?q=1165901830772&amp;id=1ba5d96e7ea741c0449c9c52b8c268ec&amp;url=http%3a%2f%2fwww.the3dstudio.com%2fdownload_image.ashx%3fsize%3dlarge%26mode%3dproduct%26file_guid%3d623e0d43-4ab1-41b5-8743-0fe56499de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1428750" cy="1428750"/>
          </a:xfrm>
          <a:prstGeom prst="rect">
            <a:avLst/>
          </a:prstGeom>
          <a:noFill/>
        </p:spPr>
      </p:pic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228600" y="2514600"/>
            <a:ext cx="4041775" cy="30019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5 Pillars of Faith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Faith</a:t>
            </a:r>
          </a:p>
          <a:p>
            <a:pPr lvl="1"/>
            <a:r>
              <a:rPr lang="en-US" dirty="0" smtClean="0"/>
              <a:t>Alms giving</a:t>
            </a:r>
          </a:p>
          <a:p>
            <a:pPr lvl="1"/>
            <a:r>
              <a:rPr lang="en-US" dirty="0" smtClean="0"/>
              <a:t>Pray 5 times a day, facing Mecca</a:t>
            </a:r>
          </a:p>
          <a:p>
            <a:pPr lvl="1"/>
            <a:r>
              <a:rPr lang="en-US" dirty="0" smtClean="0"/>
              <a:t>Fasting</a:t>
            </a:r>
          </a:p>
          <a:p>
            <a:pPr lvl="1"/>
            <a:r>
              <a:rPr lang="en-US" dirty="0" smtClean="0"/>
              <a:t>Pilgrimage to Mecca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Islam: 1500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1066800"/>
            <a:ext cx="7315200" cy="5085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375</Words>
  <Application>Microsoft Office PowerPoint</Application>
  <PresentationFormat>On-screen Show (4:3)</PresentationFormat>
  <Paragraphs>82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WHII 2c., 15a., 15b. World Religions</vt:lpstr>
      <vt:lpstr>World Religions</vt:lpstr>
      <vt:lpstr>Categories of Religion</vt:lpstr>
      <vt:lpstr>Judaism</vt:lpstr>
      <vt:lpstr>Judaism: 1500</vt:lpstr>
      <vt:lpstr>Christianity</vt:lpstr>
      <vt:lpstr>Christianity: 1500</vt:lpstr>
      <vt:lpstr>Islam</vt:lpstr>
      <vt:lpstr>Islam: 1500</vt:lpstr>
      <vt:lpstr>Hinduism</vt:lpstr>
      <vt:lpstr>Hinduism: 1500</vt:lpstr>
      <vt:lpstr>Buddhism</vt:lpstr>
      <vt:lpstr>Beliefs</vt:lpstr>
      <vt:lpstr>Buddhism: 1500</vt:lpstr>
      <vt:lpstr>The 5 Religions Today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II</dc:title>
  <dc:creator>PWCS</dc:creator>
  <cp:lastModifiedBy>Michael Perry</cp:lastModifiedBy>
  <cp:revision>52</cp:revision>
  <dcterms:created xsi:type="dcterms:W3CDTF">2011-09-11T15:54:34Z</dcterms:created>
  <dcterms:modified xsi:type="dcterms:W3CDTF">2014-10-17T15:35:55Z</dcterms:modified>
</cp:coreProperties>
</file>