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84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August 13,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Congress </a:t>
            </a:r>
            <a:r>
              <a:rPr lang="en-US" smtClean="0"/>
              <a:t>of Vienna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4856" y="1891862"/>
            <a:ext cx="7522908" cy="414547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3.  Restoration </a:t>
            </a:r>
            <a:r>
              <a:rPr lang="en-US" sz="3200" dirty="0"/>
              <a:t>of monarchies.</a:t>
            </a:r>
          </a:p>
          <a:p>
            <a:pPr lvl="1" algn="l">
              <a:buFont typeface="Wingdings" charset="2"/>
              <a:buChar char="²"/>
            </a:pPr>
            <a:r>
              <a:rPr lang="en-US" sz="3200" dirty="0"/>
              <a:t>Any monarchs driven from their thrones by Napoleon regained their thrones</a:t>
            </a:r>
            <a:r>
              <a:rPr lang="en-US" sz="3200" dirty="0" smtClean="0"/>
              <a:t>.</a:t>
            </a:r>
          </a:p>
          <a:p>
            <a:pPr lvl="1" algn="l">
              <a:buFont typeface="Wingdings" charset="2"/>
              <a:buChar char="²"/>
            </a:pPr>
            <a:r>
              <a:rPr lang="en-US" sz="3200" dirty="0" smtClean="0"/>
              <a:t>Legitimacy: rulers overthrown by revolutions would be restored</a:t>
            </a:r>
          </a:p>
          <a:p>
            <a:pPr lvl="1" algn="l">
              <a:buFont typeface="Wingdings" charset="2"/>
              <a:buChar char="²"/>
            </a:pPr>
            <a:r>
              <a:rPr lang="en-US" sz="3200" dirty="0" smtClean="0"/>
              <a:t>Tried to contain Revolutionary ideals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9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Political Map of Europe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88" y="2257447"/>
            <a:ext cx="4438023" cy="30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" y="2191407"/>
            <a:ext cx="4323722" cy="324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3600" dirty="0" smtClean="0"/>
          </a:p>
          <a:p>
            <a:pPr algn="l"/>
            <a:r>
              <a:rPr lang="en-US" sz="2800" dirty="0" smtClean="0"/>
              <a:t>The </a:t>
            </a:r>
            <a:r>
              <a:rPr lang="en-US" sz="2800" dirty="0"/>
              <a:t>French Revolution left a powerful legacy for world history: secular society, nationalism, and democratic ideas</a:t>
            </a:r>
            <a:r>
              <a:rPr lang="en-US" sz="2800" dirty="0" smtClean="0"/>
              <a:t>.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Amongst unrest in the country, Napoleon seized power with the support of the people. </a:t>
            </a:r>
            <a:r>
              <a:rPr lang="en-US" sz="2800" dirty="0"/>
              <a:t>Awakening of feelings of </a:t>
            </a:r>
            <a:r>
              <a:rPr lang="en-US" sz="2800" dirty="0" smtClean="0"/>
              <a:t>national pride </a:t>
            </a:r>
            <a:r>
              <a:rPr lang="en-US" sz="2800" dirty="0"/>
              <a:t>and growth of </a:t>
            </a:r>
            <a:r>
              <a:rPr lang="en-US" sz="2800" dirty="0" smtClean="0"/>
              <a:t>nationalism.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525433"/>
            <a:ext cx="7950572" cy="1495391"/>
          </a:xfrm>
        </p:spPr>
        <p:txBody>
          <a:bodyPr>
            <a:noAutofit/>
          </a:bodyPr>
          <a:lstStyle/>
          <a:p>
            <a:r>
              <a:rPr lang="en-US" sz="4000" dirty="0" smtClean="0"/>
              <a:t>Effects of the </a:t>
            </a:r>
            <a:r>
              <a:rPr lang="en-US" sz="4000" dirty="0" err="1" smtClean="0"/>
              <a:t>french</a:t>
            </a:r>
            <a:r>
              <a:rPr lang="en-US" sz="4000" dirty="0" smtClean="0"/>
              <a:t> Revolution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2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15855"/>
            <a:ext cx="8229600" cy="4544884"/>
          </a:xfrm>
        </p:spPr>
        <p:txBody>
          <a:bodyPr>
            <a:normAutofit lnSpcReduction="10000"/>
          </a:bodyPr>
          <a:lstStyle/>
          <a:p>
            <a:pPr algn="l"/>
            <a:endParaRPr lang="en-US" dirty="0"/>
          </a:p>
          <a:p>
            <a:pPr algn="l"/>
            <a:r>
              <a:rPr lang="en-US" sz="3200" dirty="0" smtClean="0"/>
              <a:t>Napoleon supported laws that would strengthen the central government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Set up efficient  method of tax collection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Established national banking system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u="sng" dirty="0" smtClean="0"/>
              <a:t>Napoleonic Code</a:t>
            </a:r>
          </a:p>
          <a:p>
            <a:pPr lvl="7"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Uniform set of laws and eliminated injustices</a:t>
            </a:r>
          </a:p>
          <a:p>
            <a:pPr lvl="7"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Encouraged freedom of speech and press</a:t>
            </a:r>
          </a:p>
          <a:p>
            <a:pPr marL="285750" lvl="7" indent="-28575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1804 crowns himself emperor</a:t>
            </a:r>
          </a:p>
          <a:p>
            <a:pPr lvl="7"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lvl="1" indent="-342900" algn="l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Napoleonic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3200" dirty="0" smtClean="0"/>
              <a:t>Napoleon wanted to control all of Europe and reassert French power in the Americas.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Napoleon sold the Louisiana Territory to the U.S. to pay for his siege of Europe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Annexed Austrian Netherlands, Switzerland, Italy, France, Prussia and Russia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creates 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Empire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66" y="1676400"/>
            <a:ext cx="6082453" cy="45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63380"/>
            <a:ext cx="8229600" cy="40751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1812 Invasion of Russia</a:t>
            </a:r>
          </a:p>
          <a:p>
            <a:pPr lvl="3" algn="l"/>
            <a:r>
              <a:rPr lang="en-US" sz="3200" dirty="0" smtClean="0">
                <a:solidFill>
                  <a:srgbClr val="FFFFFF"/>
                </a:solidFill>
              </a:rPr>
              <a:t>Russia refused to stop selling grain to Great Britain</a:t>
            </a:r>
          </a:p>
          <a:p>
            <a:pPr lvl="3" algn="l"/>
            <a:r>
              <a:rPr lang="en-US" sz="3200" dirty="0" smtClean="0">
                <a:solidFill>
                  <a:srgbClr val="FFFFFF"/>
                </a:solidFill>
              </a:rPr>
              <a:t>Napoleon feared Russia was trying to annex Poland</a:t>
            </a:r>
          </a:p>
          <a:p>
            <a:pPr marL="285750" lvl="3" indent="-285750" algn="l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So he marched 420,000 soldiers into Russia, only about 30,000 would survive.</a:t>
            </a:r>
          </a:p>
          <a:p>
            <a:pPr lvl="6" algn="l"/>
            <a:r>
              <a:rPr lang="en-US" sz="2000" dirty="0">
                <a:solidFill>
                  <a:srgbClr val="FFFFFF"/>
                </a:solidFill>
              </a:rPr>
              <a:t>	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6" algn="l"/>
            <a:r>
              <a:rPr lang="en-US" sz="3200" dirty="0">
                <a:solidFill>
                  <a:srgbClr val="FFFFFF"/>
                </a:solidFill>
              </a:rPr>
              <a:t>Russians refused to be lured into battle. Practiced scorched-earth policy</a:t>
            </a:r>
          </a:p>
          <a:p>
            <a:pPr lvl="6" algn="l"/>
            <a:r>
              <a:rPr lang="en-US" sz="3200" dirty="0" smtClean="0">
                <a:solidFill>
                  <a:srgbClr val="FFFFFF"/>
                </a:solidFill>
              </a:rPr>
              <a:t>Burned </a:t>
            </a:r>
            <a:r>
              <a:rPr lang="en-US" sz="3200" dirty="0">
                <a:solidFill>
                  <a:srgbClr val="FFFFFF"/>
                </a:solidFill>
              </a:rPr>
              <a:t>Moscow to prevent Napoleon from taking it</a:t>
            </a:r>
          </a:p>
          <a:p>
            <a:pPr marL="285750" lvl="6" indent="-285750" algn="l"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285750" lvl="6" indent="-285750" algn="l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British </a:t>
            </a:r>
            <a:r>
              <a:rPr lang="en-US" sz="3200" dirty="0">
                <a:solidFill>
                  <a:srgbClr val="FFFFFF"/>
                </a:solidFill>
              </a:rPr>
              <a:t>exiled Napoleon to St. Helena, remote </a:t>
            </a:r>
            <a:r>
              <a:rPr lang="en-US" sz="3200">
                <a:solidFill>
                  <a:srgbClr val="FFFFFF"/>
                </a:solidFill>
              </a:rPr>
              <a:t>island </a:t>
            </a:r>
            <a:r>
              <a:rPr lang="en-US" sz="3200" smtClean="0">
                <a:solidFill>
                  <a:srgbClr val="FFFFFF"/>
                </a:solidFill>
              </a:rPr>
              <a:t>in </a:t>
            </a:r>
            <a:r>
              <a:rPr lang="en-US" sz="3200" dirty="0">
                <a:solidFill>
                  <a:srgbClr val="FFFFFF"/>
                </a:solidFill>
              </a:rPr>
              <a:t>South Atlantic</a:t>
            </a:r>
          </a:p>
          <a:p>
            <a:pPr marL="285750" lvl="6" indent="-285750" algn="l">
              <a:buFont typeface="Arial"/>
              <a:buChar char="•"/>
            </a:pPr>
            <a:r>
              <a:rPr lang="en-US" sz="3200" dirty="0"/>
              <a:t>Napoleon’s attempt to unify Europe under French domination was unsuccessful.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2021" y="2049516"/>
            <a:ext cx="4847896" cy="44667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Meeting of the four great powers that helped to defeat Napoleon</a:t>
            </a:r>
          </a:p>
          <a:p>
            <a:pPr marL="0" indent="0" algn="l">
              <a:buNone/>
            </a:pPr>
            <a:r>
              <a:rPr lang="en-US" sz="3200" dirty="0" smtClean="0"/>
              <a:t>1.  Wanted to return Europe to before the French Revolution and Napoleonic Wars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861808" y="2309648"/>
            <a:ext cx="2580010" cy="413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Russia</a:t>
            </a:r>
          </a:p>
          <a:p>
            <a:pPr marL="0" indent="0">
              <a:buNone/>
            </a:pPr>
            <a:r>
              <a:rPr lang="en-US" sz="3200" dirty="0" smtClean="0"/>
              <a:t>England</a:t>
            </a:r>
          </a:p>
          <a:p>
            <a:pPr marL="0" indent="0">
              <a:buNone/>
            </a:pPr>
            <a:r>
              <a:rPr lang="en-US" sz="3200" dirty="0" smtClean="0"/>
              <a:t>Prussia</a:t>
            </a:r>
          </a:p>
          <a:p>
            <a:pPr marL="0" indent="0">
              <a:buNone/>
            </a:pPr>
            <a:r>
              <a:rPr lang="en-US" sz="3200" dirty="0" smtClean="0"/>
              <a:t>Austria</a:t>
            </a:r>
          </a:p>
        </p:txBody>
      </p:sp>
    </p:spTree>
    <p:extLst>
      <p:ext uri="{BB962C8B-B14F-4D97-AF65-F5344CB8AC3E}">
        <p14:creationId xmlns:p14="http://schemas.microsoft.com/office/powerpoint/2010/main" val="15859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310" y="729419"/>
            <a:ext cx="41148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Congress of </a:t>
            </a:r>
            <a:br>
              <a:rPr lang="en-US" dirty="0" smtClean="0"/>
            </a:br>
            <a:r>
              <a:rPr lang="en-US" dirty="0" smtClean="0"/>
              <a:t>Vienna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1942" y="1773621"/>
            <a:ext cx="8572513" cy="42963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2.  “Balance of Power” doctrine.</a:t>
            </a:r>
          </a:p>
          <a:p>
            <a:pPr lvl="1" algn="l">
              <a:buFont typeface="Wingdings" charset="2"/>
              <a:buChar char="²"/>
            </a:pPr>
            <a:r>
              <a:rPr lang="en-US" sz="2800" dirty="0" smtClean="0"/>
              <a:t>Belief that no one country should dominate Europe</a:t>
            </a:r>
          </a:p>
          <a:p>
            <a:pPr lvl="1" algn="l">
              <a:buFont typeface="Wingdings" charset="2"/>
              <a:buChar char="²"/>
            </a:pPr>
            <a:r>
              <a:rPr lang="en-US" sz="2800" dirty="0" smtClean="0"/>
              <a:t>Maintain peace in Europe if maintain a balance of power</a:t>
            </a:r>
          </a:p>
          <a:p>
            <a:pPr lvl="1" algn="l">
              <a:buFont typeface="Wingdings" charset="2"/>
              <a:buChar char="²"/>
            </a:pPr>
            <a:r>
              <a:rPr lang="en-US" sz="2800" dirty="0" smtClean="0"/>
              <a:t>Kept Europe relatively safe till WWI!</a:t>
            </a:r>
          </a:p>
        </p:txBody>
      </p:sp>
    </p:spTree>
    <p:extLst>
      <p:ext uri="{BB962C8B-B14F-4D97-AF65-F5344CB8AC3E}">
        <p14:creationId xmlns:p14="http://schemas.microsoft.com/office/powerpoint/2010/main" val="11974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347</TotalTime>
  <Words>326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 Tie</vt:lpstr>
      <vt:lpstr>Napoleon</vt:lpstr>
      <vt:lpstr>Effects of the french Revolution</vt:lpstr>
      <vt:lpstr>Napoleonic Changes</vt:lpstr>
      <vt:lpstr>Napoleon creates an Empire</vt:lpstr>
      <vt:lpstr>Napoleon’s Empire</vt:lpstr>
      <vt:lpstr>Collapse Of the Empire</vt:lpstr>
      <vt:lpstr>Collapse of the Empire</vt:lpstr>
      <vt:lpstr>Congress of Vienna</vt:lpstr>
      <vt:lpstr>Congress of  Vienna</vt:lpstr>
      <vt:lpstr>Congress of Vienna</vt:lpstr>
      <vt:lpstr>New Political Map of Europe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</dc:title>
  <dc:creator>Karima Wesselhoft</dc:creator>
  <cp:lastModifiedBy>Michael Perry</cp:lastModifiedBy>
  <cp:revision>13</cp:revision>
  <dcterms:created xsi:type="dcterms:W3CDTF">2013-01-03T00:00:08Z</dcterms:created>
  <dcterms:modified xsi:type="dcterms:W3CDTF">2014-08-13T12:51:28Z</dcterms:modified>
</cp:coreProperties>
</file>