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6600"/>
    <a:srgbClr val="8000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FB97F64-DCEF-48DC-9165-31209A05CAD6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B4EB6B-2931-447C-8021-B9BB2A02CD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Monroe Doctrine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monroe doctrine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4800600" cy="4736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Monroe Doctrine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5720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Revolution, US wished to prevent foreign interference in America</a:t>
            </a:r>
          </a:p>
          <a:p>
            <a:r>
              <a:rPr lang="en-US" sz="4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Monroe Doctrine was issued in 1823 by the President</a:t>
            </a:r>
          </a:p>
          <a:p>
            <a:r>
              <a:rPr lang="en-US" sz="4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Alerted Europe that America shouldn’t be considered for future colonization</a:t>
            </a:r>
            <a:endParaRPr lang="en-US" sz="43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AutoShape 2" descr="data:image/jpeg;base64,/9j/4AAQSkZJRgABAQAAAQABAAD/2wCEAAkGBhQSEBQUEhQWFRUWGBgZGBgXGBgYGhgYFxwXHRcYFx0XICceFxolGhgbHy8gIycpLCwsFx4xNTAqNSYrLCkBCQoKDgwOGg8PGikkHyUpMSwtLCwsLCwsKSwsLCwpKiwsLCwsLCwsLCwpLCwsLCwsLCwsLCwsLCwsLCwsLCwsLP/AABEIAN8A4gMBIgACEQEDEQH/xAAbAAABBQEBAAAAAAAAAAAAAAAFAgMEBgcBAP/EAEsQAAECAwUFBAUICAQEBwAAAAECEQADIQQFEjFBBiJRYXETMoGRB0KhscEUJFJygtHh8BUjMzRic7LxQ1OSojVEg7MWJVRjdJPi/8QAGgEAAgMBAQAAAAAAAAAAAAAAAgMAAQQFBv/EADQRAAICAQMBBQUHBAMAAAAAAAABAhEDEiExBBMiQVFhMnGBkbEFFDNSocHwFULR4SNTYv/aAAwDAQACEQMRAD8A3GPR6GrTaUy0FayEpSHJOgim63ZBwmK/ee3NnlEpSTNUNJdR4qy8niq37tJNtZKUYpcioyVvfXKQWppkNXhu5tmlTGUNxFCFl8RDeoRhU3MgDhijm5OrlJ1i+Y+OLxkT7T6Qp57kqWgEOMaiokHUVS/hEKZtnayf2qE1I3UPo75Gn5MWKy7MyEepiOpVV24gMPZBBNkQMkJH2R90Z7yy5kxumPkUQ7XWo/8AMHIGiE6ltE+3WOK2gtRP7xMZyO6dA/qp9mYi/pkgZADoAIW0TRJ/3Mm3kZv+m7UR+8ze6FevxyoPbkY4q+7SP+Zm5tnM4PqM+WcaTHMMV2b8y9vIzlN+Wln+UzO7izVxbg3jHU37af8A1E3MD1tctPZGjNHjE7N+ZDOk31a8/lE7JRyOh93PSFKve11+cTvV9VXrfHgNY0MR2L0PzZXwM6Te1qP/ADM7NQyW274f2hC70tYd584MkEg9oCCo5Gn940iORfZt+JDNTe1qdvlE93b/ABP7+DRwX1am/eJ2T+vx6e2NMePPFdl6kM2/TlqxN287QPvnTg0cO0Ns/wA6d5K+6NKc8488X2fqQzn9P2z/AD51CPUVr9n2QpO0Vs/zpuZFZaj49z2RojmPPE7P1ZDP07X2xIrO0dlS9eDlH4ROsnpBtALESZtdDgJ51IYcyIuRMRbRdcqYCFy0Kfike9neLWtcSZWleRDsHpBkqYTkqkk5FW8k+IHwaLNItCVpCkKCgciCCD4iKba9i5RcylLlE6AlST1Ci7cgRAYJtNgXiTRJNSHMlXIpAKkq5uIfDqZxff3Qt40+DT49Aq4doEWlDjdWGxoOaXyPNJ0MFY6EJqauIlquT0ej0egijhMZ1tdfSrROMmWSZaDXCHdQzUdGGQc8Twi4bUXmZFlmLBZRGFP1lUB8M/CM5uGwCYtKaHGpjm4QmqtWFARkS7RzesyNtY0PxR8Q3s/cCVgTJiRgHdThw4yPWVUgpfIa55M9sjiEAAABgKADQDSOwmMUlQ49Ho7DVptCZaSpRZIzLE+6sEUOR2AK9rpZlzVygVdmkKLkJdyAWzNHBPUQLtG0U+ZYl2hKhLZYSAlINGGZU5dzmIrUg1Bv50XOGLVaky0KWsslIcn85nSM1tMy0Ks6bSZ6iMeBsSgQQHf2Q9el+zJ1hlhZr2igT9LAlDf9z2RWscunbaprd17mWeTt1Z1KY40glgoini2XtiXfe0ibNgKkFSVihSQ1G+BB8Yo1vlgXfZzRzMmB/JvCkKvS0ldgs71ZcxPlgPxgbYawRco+TlpLAdv60kHqVfhFsK3S6WqKE5VydtIqOzNrnqVIQpAFnZYDBwpkqO8cs38ekXCUgAAAMAwAGgGQg4W0ZsiSdL62Uk+kGZiI7FJbNiadOPlFg2f2kRagWGFac0nhxHGvwikbPSwbwSkihUsHoUreGdnLUZc+YU6SpvsQog+YBgYtmnJjhpdLdRT+dX9S03nt2lExSJaMYSWJfMgsWbTnBbZ/aNFqQSkYVJ7yTpzB1H54RRdkg8ye/wDkTfcIY2ZvAypq1p0lTT5IUof7gIik7LyYYxUkuY18b5NEn7R2dC8CpiQoFjmwPAlm+6Jsi1oX3FpVnkQciQcuYI8IzPZS6UWmctEx+4VAhnd0h6g/SgjfOyqpUntFKDSU4QzgqxTVkH+Gi0lq6jnF26sVkxxhPRe/jsaDHozi4bRacCVomrMsKKVesEnC4zOWWjRNsG38xnmS0rSKYk0Pk505ReteJTwS1OK3r+eJeY9Au79pJM6WVhWEAgKCvVcsH5PrBKXNCg6SCOILj2QVpiWmnTOxxaAQQQCDQg1BHA8YVHIoopV42JdinpmyAWqQAFlx60tZc9QW90aBdl4pnykTEd1QfmOIPMGkCL3sAnSVIYE5pd2xCqcq50poTAX0eXi0ybIcFJHaIZ20CxvV4Z84LBN48mnwf1AyRtWXuPR6PR1DMUj0m2khElGhUpR+yAB/UYZ2Rs28pRfcQlAxYQQVbymCcu6nMvWGvSOXtElP8HFs1cdMs4k3VaDKsk2alIUQtRbESGSEgso1UKE844+XfNJs1Q9ksZUwc0gX/wCJZJmplSz2ilFt3upAcqJOrAHJ4rl2bYGYLQZv+XuJ9Vw4YcziryTFe2dWflDjPBNr/wBKZFajX93klNy20hy1XlNt1pVLlLKJaUqKRk7alquadH0qYRcF/LKJ0iacX6uYUk1NEkt0YH2c4Z2DPzpQ/hX70wO2flFU9fKXNf8A+tY+MCvMbOEYqcPJJr37f5IMm0KSFAZTAQfP8+yLDZy9zTP5o98uBVgu0zrNOUM5ZSfA4nPm3gTygzddmVMu2ZKQklZWk4WYh8Na6OkxIr6B55xe/jqV/C9yvKnrMqUlbiS5KW1JbEeZy/B62zaG6k/o+UZAdKK8ziZyW/iAHlC7LsmtdjEmYAlSV4kqzoWCsssvdwgvctyGzy8BmFaK7pSGr1c+HOGRxsz5OojalHlNv0fqUO13ghVjkygXWlayQ2Ts2euflE+/LCZVgsyT3iVqI13sLU+q0XJNxSEqxCUl/Z5O0TVSUqLlIJZnIB5684JYn4gPqUmtK4d/Ep13bYGVZ0S5cpRKQRiL4QSSctRXjpFysJUJSO0LqCQVksKsCrkKvCgWyH58I7jg442uWZ5zi+FRmFnTOl2hU1EtRO8Ulj6wIfjkT4wd2O2aUO0mTk4QtCkJBzZdFK6NQcXPjcscexwKxUxsuoco1S4S+XBmdlmKsc2cFoUSULQGydepzpqOI6xK2SuFU1M9ZDDs1oS+q1D4D+oRfp0hKmxJSpssQBbo+UOpYBhQcBSLWIufUuSard1fwM12SvNFmnTFTDhaWoNqVOkhPXdbxg7Pvc2i6pxV3k4Uk8d5BfrVj56wRvLY+ROWVnEknPCQ3PMFokW24wbKbPKZKSzk6gVNRqSBVvDJhUJJF5c0cktfi6sB7C1sdp6q/wC3ATZe9JUkTTNYhSGAoSTQjP4RZrjuqbZZFoQpOIEOko3sRKVAhs6UqzNFVsV1LKJ8tYIKU9okGj4VJCiAeAL+Ahck1Q5TxyeS+G/3PXElWC0kDd7BZPmMPtH+08In7MOLNapiVFK5aUlBfLvE0yL4W6Q9cFvCrvtSD3koUTxO61eLFPg8M7Lr+Z236g902JXBeWVrJa8V+lk65dt5hC+2CVBCcVKKO8lJbQ5vplFmuq/ZVoDy1V4EMfuPgTGToW2RzBB8fyINFLXZLUKEWhVR9T8BAxkws+CKn3OG0l+q+qNOimSJplXrK7zFa0bzVCsmI0qKGtNXhi4Np7Qkykzd+XMISlanfvMd71286Vjl9rAvGWRhcTpbsa/4feHTLpFSlxJeZklHTaNQj0cePR3DAZz6QlfPJXJCeealaDOJ1jT/AOXzeYnaEcdD3aaaQM29X8+TnRCMi3rKy4QTsP8Aw+a/CfmX+lrr11zjjSerJJmqO0UZyqWWxDUlJ+Hsfyg3svKIt6EqGQII+wofGJOyNgRPlzJaiQStCxTNKScYHVJbq3BoOWXZf5wbRMUUqKirCg5VJqfgH66RIwbpm/qOptyg/VfSgTNuC02WetdnTiCnAIqQ/Jj7oJ7O7LGVLmGaQJkxJTSuEHPXM9dPKxlUJK4fHEkYZ55SVfzYhXfcUmSCEpdwynNDk7gUNQM4nuAABQcBl7IZVMhOOGKK8BDnfJJxRxS4Zxx14sqxztI87wLvq/pVll45pbgBUqPARll97b2m1qIQTLl/RQWy+kqhJ8W5REWate+0MmzJKp0wJ4JzUeiRUxT7d6W5YLSZSlc1nD7B98UqRc6lb01RVrTeibZbqlEOgg6EahuL1hcskUEossdn9LRzVIBTrgWQoDiyhXTWC9j9J1lWQFdpLf6SaeJBMZ9OsiULBFGqWyzr90ct1kSJZLVS/k/4+yJrTJRtNjt6JqQqWoKHEGJGOMF2f2om2SZiQXSc0nIiNouW+UWqSmZLNDmNQeBhjtcghTHCu0iOTHSqJZVj3axyYyswDQivA5jxEM9pHDMiE1A2fszLZfZFUsrSUqY4gUlnDEuMtCIGyLkmWWRakt2gmIZJQMRfeDEM+S3dtIsYXHROgNCD7V1VmWmxnsFLIYpmBJ5BQJGX1T7IJLP/AJUj/wCQf6IvNvu+XPSpKx3gHIYKoXFda6HiYrt77NzEWTsZLzB2uPLeAwhIDetVy45UhLx0bodVqpS/NY1sheKl9nZZiEGWcSwd5911AgvmFaiEbTq+fJr/AIqNG0l5HX+0PbKX8mWmXIVJWZgWcJGHNdDm2GhrnTpDO1Ra2DNu1l6kigRkMhnwhM/YF5Pbe1GqR6PR6O2uDnmZbfH58Mu7L56nzg1ckgLsikE0KlgsMNCqtFDdcaNSA+3qfnwZ3woyZ8zlBa4FnsWIbfVnnnq1Ceeschfiyv1+ppfsoJ2WyoljDLSEjlrzJzJ5mHWhDsknhC7GsLlpUKuHjRqSApsbUYjz5hEEqQ2tAMB2hbx2BzOMdTaImT7C+URU2NQNYdGSYiUGhaJzx62W5MqWqYsslIJJ6Rw2cvSKf6T7xKLNLlgsZii/RIy6OREZcUUXaLaBdrnFau7khOiR55wSu2zply6978vnAK6ZWKYOX58Iss8gYW8YVmdd1Do7kWTcs2et+6kHNmMFf/C01wQqo1PrclcYPXSgYRBwANHOnnl4G+GCNbmc27ZOcSSD+eDwwu5Z1cacwxZ+VRSNGUBDCkxa6mRH00TM0bKrL1bwi1ejyabPNXJmKASsOlywxDQcKGDE1IaKzfUhwcJZQqkjMEQ2HVSlKmBPp0o7GqARxRir7AbRqtVnImd+XQn6Qqx9hEWdRjec9iFGEGbHlqhgrhlCmx7tI9jiMVxwzYlFWTBNhxM2B4mw6ibFNFqRORKQViYUjGHAU28xzr0+PGKXtUB8tenflu2fdRm/sb4xb5CoqG1q/nIDnvIZwKOlLtr1jHnVI1Y3Zq8cjpjkdYzmb7fI+fJcPuS+Wqs4I7PgYGADYld0gjTIjSB3pAV8+T/LRn9ZcEtmjuqL+srQjhocumkciW2WRpW8UFLbbkyw68ubtUsH8YG7KWzEmakEKSlTpIOWLTlWJl6MQyg4IY0JbWgGsDNnVIlzZiAaLYjPNLuK8j7IGw3yWN4QqOvHjEYRxJhu1TAGhbwhSUu5zEHCSi9wJx1LYaFdIzH0vTR2shL1CFEjkSw/pMamqbGN+lOYTeB4JloA8nPvh8J6pC9GlAG67QEqYnODKp+Ig5ZMPu++K1Z17wYeyLTdKcaxSuuteH5484HOku8XDd0Wy55lA8H5aqQFRLwgQi1XspIZAAbNSsvAaxyHudRbIMLiMpVdfZFQtO0k8FxMQRriQW8FAwVui/DODLThUOBdJ6ajxEE8TSsFZU3QUmeMAL1SyoMW62JlpxLNIq9tvpUw7iUpRxWFkkeAAA8YmODbsk5JIsfo5s+ETz/GR51p4ERclgFnApUcjy4ForOws15K8nC6tzAaLJHUxu0cvIt2MrMMLW0SVy3iFONY0ozMSYVLQTkCegh2x2UrJOSRmYVaL7ZSpVnlKWpINWZDuU1JYqZQYnJgqrpIgZTrZBQx6t2NdkRofIx4CusKWi1KFZiUOn1Q+EuWIGEklsNcWihhqCH7SiZMlgIWUKpWr5EMdc2La4W1hTzeA1YB2zpMU/at/lPij1h9EM6dBz6xY/lMyWo40hQUohJSEgvnq28RXDmS7UisbUTgqclSSFBWAghIYjCKhQz6aRnzS1IbCGk1+PR6OR2aMxmu35+fpz7kvLqqCFxnDLUVOAFqfFUju5t3jz1qeUDfSD+/p+pL96s4mXLaEiSe6R2h7odNACCnQDXjlHGn+LI1L2UTLbaEqzAo5/OtW90V68pgJcMFUqAAQX4+I8oNzpyTk9Wbu/lt32GA1smJ40bkefuMVKiyw7O3oZ0re76ThVz4Hx94MEVqz4CKjs1eCUTil/2lPEYlD3kRa8xWB1VuElYl2hQVCFR5MBbb3DqhzSMd2+sak2guTMDliXdINQku5pz8DGxJTFD2/uhGPG9VAe8U5gnTn0huOWl2wXHVsjMJMwpLgB4t2yqXIPvqfz98QJOzDqYrfiAIsF2WYS6AQXU54ONIvDhkpWyyYXFM4G2q41qLqXTMgfDnziZInRKM545u6do6LjZQrTczzXxHgKF+WJz55vB2wXYJZ3e7BQ2dLuwhWcNlklJUxKxKIOv2xhRlk914rFtuRppINA+Fgxq7EnUh865CLxe1kx2fzbwgPJbswTm2cXjyOHBU4KT3C/o7smCRMcuSv3ANFoJgBsWn9VMVoZlPAB/fFiVGzHKzDlVMaXNZ4gqrp4RItWVI7YJW+509+ka70xsx1qlQ9aLuKpZlBWFJSxUM3J3geKVJpxEI/RCUS8Esql5byFMpQS+HEW5mgAzLR29iopQEKwKKhV9NQzjE4dP2gaM8ITN7OWwKppB+kFEVbCSSWYDM5kHUxm1No2qKRAnWZQLAkqTkVF6kFlEKJKiPAeRiJa5qykOtlUOIHInRKUk4vF3OrQVtKUTQpCkrALOXSGfIOFHCYRMkjEAlakqNN2USAzZnCcOmagIWFQKTbpomL7RKlS1AjB2Y3mozqIcsXYhmDHiAl8PiBKioFWIKKs0qdSN1hh3TmAkO9BF7TNQlkFYxNkSHOpOkU7bIDt9HZOhfI65HpATltRKNeTlHo9K7o6COR3FwYTM/SKfnyf5cvMP6y9NYjyLYlKVlUozCFKUVHdfdUe6agtLIy1aoiR6RR8/R/LRln3l5Q9dd4IloWmYpCSFKURMO8Buu7Eg111Jjjy/Fl8fqal7KIsy8khTdimhaqg2eDVJ4nzgdOt4KXEhFR/DqEFu5/H/tiwzr0k1/WSqEA97vHujkTA2fbZdWmodylgZh3hp3c4tr0Kb9SBck8KtModmE72e7TvfwA6cdYvZMZ4q8JZr2g/36uzbo4Ra7hvQzZTqUFEKwuNaA1oK1hc40uA8crdBYwpBhrtI7LnQtDWSsQArFL9IE3szJmHuOpCuTspJb6yYtmPiYg7RXem0WeYgtkSMqEVBhycapi97tFHsti3+0QQQrMcjqDqNYmYADFbuC+VSF9hMSoglkngTVq6Gh5eMGZM9RUSoMCaDh1jPlxuL3NsMqmvUKSokAxGs6okKTCDT4HCqPTFYGKiz68PxhyUAASY7KtaVuKMOOX3RGLY2jaCUUFLwEE5Kpaig0BPvibekuUsKKVookuyhn4Z8IE2ZG4pi7gCnsi0lyBbT3L1s1Jw2WXzGI/ar7oKtDFilYJaE/RSB5BjEiNuI5+TdkWaaw9ZwyephuamsPTN1GgYa0HjwjRlfdoTiXesjpQSDVQ3sWZT3noChnbg5MJmS0qBbASoNkCFNUODVXHPWOSbStQfCC71CnH+0KbhmYemHChylhyPlWjRndo1IbVIZjhBKQQkJoA/BuenlxiNKw0K6Ma7qUgEl97taklncZs8SkTApRTmkZuxBJ6E05HlCcYSl5UvedsP7MmodsaQDm9WBrWIvUo4mclSyAQ7VwLfXKhDHrwitbaJPa+szJb6NAcuBizWGZ2p35RGFqqMpaXFaYVqILl8g1OEVfbVu3PdfCnjiZjno3tgJ+RRrUg7ieg90ej1n7ieg90cjuR4RhZm3pGT89R/LRq3rL10gYVICFg4e5M7pcM8vunMh2gp6Rv31H8tGdfWXCbrmDCoCpxn6SXon1XdPTLR4483/yv4mpK4g62TEYprkftpL9aNEaYtOKjfvZfxGcWZcwoO8Cxyqp/YtiOhjmNJTUjqVqHvXFt2itJnhAKRxaX71/hFv2LWDJWAQ4UkkfYRXlUERKmywci/2//wBwAtCDJtKFIKmUcS0hTgtoW0rq8XetUUloeoumJ44JoBZw/DWA67YmYP1hWnNhLDGubqV8AICzUzJc3HIK1FiN8hVCeZ1YcMoHs0lyg+234Zdu0htczQ1eA123wpbpmpCF0L6KHLMgw9eF4dnLKzpkGIc8KiFNbjVJNWUv0gW5KbVJSkAdnvqajqWpJrzwoHnBizSMbpGej+7pzjOrzt5nTlrVUqMajcKcUmWtt4pT9pgPJQzHGH9RHTGKYOF220R5bpJSoEEZj74ly5rxaFWKVaJYxiopiAZSTz5ezpFevO4Zkio35f0hoOY06xinjaVo2wyp7M4uXiBGkRpl1SSN6WCeOsNy7ZD6LwTxhV0NANvlIKsIlhLUoGeCF0S0dvKlqKUgOQHAxKTkA+Z5Zw/br3Sp3qYzvaK3Y5xGiKDrqfh4RqwQeWWkz58jhE3dMOpPEt+EZlsT6QSGk2skpyTONSngJh1H8WY15XnaBJMpKkqYpLgg8Ro2cOlF4nuY1UwmiWCoNV6+A/GnjDpIL1FCx5GhY8CxBbmIr107TpSCicG0xppTwy6iDEiyScBMpNKn9WopJNTmFDeJ1JzNdYLWplqLiPJkJGQAbgBEKZapxWcMncSSN5aQpfBSGJATTJTEuMmMP2WYsJBXLmpJzSVpmYTnop+VIkJU9a9CGPiDlFPYtbg+0WtSUkiRMWonDg3KgesTiKQK0cueGZCflqcIxomSwRvDs1EAmjFSARnwOo4xJtNuRL7xhqzXshZABYnJ4VrjdDOzlVokWaelSXQQRXLiCQXeoqCK8Ip22r9qe82FOm7krXjF2CAPefvprFH2uIVNUaA4RrVhi0yaI1tYDfga3Z+4noPdHo9Z+4noPdHo7seDAzNvSI/y5DP+zRln3lwxY7StJUkJzmscT4v2b1wqY1Arzh/0jfvqAz/q0at6y9YaukpJwgIqpTYWIG6nutRs44uT8WVepsh7KEzb4mFLFKS4SSDjIcoxaq4wPkX3N7RYBASmYlLDFQEkGr1pxgne94IkAbgUTQCmjZs7CnDRoDWO1PNWrB31JLP3XUa+ECnVkl5BGzXtMOHENZT7y/WKkq9bkPxgfec8qXJKyxaaMyQGUoA7xJyETUWwU/VpT3NT9Iv5Z+MQLzUVlG6GTjcJqwIPtJr4xO0QLTJUieMP7XjknhgPCvHxiVjGIfrVCvBWi0uPMgdCYES7MUJOJya0biADpX8IJEpbEcQL14OVJOvMQjVbtcDFdbjKrSErBcq3AxqCQ549fZCb9nmZZ1irgOPsqIP3x6dJKpgKUkgJwkOK1JY8NYmAAghScwRnWp6flo0KcUlvuL0ybMgAjWNhZmKyIB4AeTj3ARmt9WQyp60mlSfz7/GLv6N7U8opfJSh5sfiYb1/ewqS8w+m2nRerBayhRBI4g+8K4jIvBJNqTzlnnVJ+FeIaAKZmGd1FOu61DnkaawTslqZJw92u6a4T/C+nInodIzYJ3GmOyx7wOvWwSFqJUnCo5qlEV5lJ+HnFetl3gdxS1cXlqDeRLwbtd5rSogS5RPF1JP+lVXgRbL5tBDHcTwTT25mKdMltA39HP3n6Nh/GK7tHs2QDOlVTmpOo4qHL3RZErfM+X5rC7ZNwyFnTD8CTFwyyxyTQNdonZQbDZCvChAdcxSUJHNRb+8bjZLIJclErNKEJRXUJAD+LPGbejOwhU4zD/hJJHALXu+eBKvONInTWjT1eXvaReHHasgWq40nuFhwNfbESTYJssvLUx5HPq+cElT4bMx4xa0x+hj0i/piQ02WTzRXzAiUnaSRqvDyUCPcIHpWYhfIk4ite8ol6gMBowhsZJ+IuVrwJN6W5E1QVLxKoxYUArWpf2R27rsWtSFsQmhcggkA8Cx0iDKsacRWrXICjDwgim2LH+Iv/U/wgnijJ2kXDqZxWl/QN2yfhTzNIou0szfNdBp9b1vhBuZayrvEnrFf2gqonkNRz9XPxhk1UBClqkbLZVOhJ4pHuj0JsP7JH1U+4R2OvHhGVmb+kj98R/LT/UvOBcqe0wqKi2I0CVBzhbJnGpZ+EFvSYPncv+UP61xUrxWpM1VVA8yXqNSDXrrHEyp9pL4nS6bC81RTr/QYtE2XMIKiVNk75QwpCXCkqoKMxZjo4iFPuqciUJqv2ZoFYnBzoGq1D5QmxWKbOxGXiUU7yt40A9Yk08XeFdma/u0XFy1r37hKbMpunVhunMZ6V6RB+UzGDBt3Njlx9jvEex2aZNmYJeJSqsxOVX6Uhdvu2dJbtAQCKbzggc0kgh+BoeFIuOOkVLo9UlHtFbHzOVhZzwyOTV0hSp69SS+jHTTLkPLnEadZZqZaZpUrCo7qsRqoUJzzHOsJm2aYlCFknCt8Bc1YsrIuK55RbiAujj/2eniTUWlQyUoDNsvNs6wzar2nkYUU4k4X6jhEiVsxa1BJSlRCgCGWKpzDb2XugfaRNlrwrK0qBcgqUCCRnWoLa8OUXHHp3a+YUOkWR6YZEALfdE9aiogqJq5UCX1Bc8PdBvYuSuzqUJowglJBcHr3YI2O4rTMlhSQoghgMVVAZgJJdQB4AxDkiYpYRjUFFQbeNVGgLkhicnLQ3JOU4aGlRWPo4Rbcci25LNeF5oJBSUqI0IUxzoaDiYQq9EuFIKgclJU6n6Ft4da0gfM2WtSUkkEAAgjGHw5s2Ko1YeUBjOU9VKzd3OfHPPnGdYtOw+PTLN7M1t7yy2q9MQyVlUMSObUyiEixiYa4ZVWdSZhJLOwCEmvVo9J2UtC0pUkFSVJGGoqDVgMTty46QKtMpctRSrEFA8SCDrzB9tecHordi4dNHK9MMiYeF2yUgtaUlwamVO8atkPZAa/EkyVIl7xO7qKNnVodsN0zZqXTRPdBUtKUk6JBWoAmoLDjEe1S5ktZSvElQNQSXB49W14NpF6d1KgodIpN445FYBuqz2uzLxyw1KjEllAaKD1i83dtKpdJ0sy1cXC0k8aHF7IH2W458xAWkHCaJxLSnGx7qQpQKq6DXnHLDdc2aSUqqFNvLCTiGQBUoOrSkHlvLyhUenhjbrIg8q9ZX0x5K08IaN5Ifvew/dAW3XPOkpeZuh8BZaVM7liEKLChLHNolJ2atJbLEplJHay3UGoob75ZGM/YDdMK/EXyZPF5J+lx0OmekLF6J1f/AEq1y0ivTbHMTN7JWIKokAuKqZk1NHccqvCvkEzt+xJaZiZiod7QO7P4xOxot4I/nXF8PgsIvFB1P+lWnh+XhlV4I0U/2VeGkBJN2zFTuxHfBUGcCofEHdtDrpHbDdkydi7Mg4ACp1JSAnQuogM/lDYqS2Ey6XHy5r5PxC6renif9Kvugfe84KRQuKer19bjyhq23dMlAFZFScloVwd8CixrrEQl0HWv0uvq/GKnb5Al0sY4+0jK1wbvYh+rR9VPuEehVnDISOQ90ejux4RyGZ56UJf6+SW9RQ4ZKH3xSrxSO0LYQKd3u5aMT+eEaD6ULO6ZC2yK0/6gkj+kxQ72DlKnJxJFSAMuDUI0fOlY4+fbKzs/ZrrIi32Apm2WTZlN+slLUg/xpWph0I+PGE3NYxJsk5BB7VcmZMVxSkOlAPM7xgNb7QZcmwrSWKUr/wC4TE+7bxM+Zbph9aQsAcEigHlETQmUJqDa9m/psRrikYbDa5oopgh9WcYh4hvKE3dZgu657+pMSpPJwAfMGFbOzMdktckVUUhYGpYjEzZ6e2E2KcZV2T8QbtZiUpfVmKiOIAiv8D53ql+bUq/X/QRuazInXciQe+szTL+shiz8wojoTwgDeaGsllDF3njhksacYfNsVKslkWnNE2aR/spEzbWeiZLs0yWAEr7RVPpKKSrxxPFvgmJSWZeWpiL8kLWiwpluVqkpYB3fTy46Q5telM21SJSSFTAlKJih9ImjtqKnliGUSbRfqrMmwkBLGSnGWGIpo6QTkNaZkCukB77sXya1haf2ZUJiCPomobpUeHOLlwLwJtpPbZ16sm7VblvlhO6ECUEgaAGjcI5tXYgi8UsGC1IU3Mqr5kE+MO7U2dUy2yVoBUmYmWUkPUPow5xH2mtom3iMJcIKEOOKS6m8SR4RH+4UN60/klf6k3au61G0zZqJiU4QCQFgK3Uj1QXelA0UxRcvFp2zskw2xZQ7MnJx6ofwirQEuTo/Z6SjyuOPFe8tN/zSmxWEpLHAquvqeWXshO1I7SzWW0HvrSUrPEpyPXvezhDt9WcrsNhCQScKqAEk90UbWGNqlCXKstm9aUjEvVlLbd9/mIN+JzsG7goe1b+W3+z211l7NFjQNJT/AGlEFR8SYkbZ2N1WRYzmS0g9UhLHqyvYIa2qWZ0mxzEAqHZlNA+8nC4La8tYVtneGFdnljvSUJKhwWQmnUBPti34kxW9Ch7XeEbdo7OfLlpLJRJSEjk6h8BAO7FPPlfzEH/cIPbaPOmyZqAVJmSk4SATXEpxTMgkUzgWLEZVrQhWYXLcO7FRScJ5h6jjxgWu9ZqwyxfdtLrVUju06vnk8PTtDBG/bKqYuyJQCVGzyWbP1mPhm+lTA7akfPZ/1z8IOXlf82zmx4VEI7CSpSaVZ3BLOzDJ2pF7b2KyJqGLQt9L+g3tJPSq8ZABBKDKSs8VY3PvERbb/wAX/wCuj3phF6WAS7wRh7q5ktaPqrUD73H2Yctn/F3/APfR70xH+4EEktvyP9w1aLKlVtk2iX3VmYhXKYhCwxbilL/Z5wA2WlvLtYKkpez95TsKipYEt0EFtmr1a1WiQpmUuYpDtRaXBbqn3QJ2YSTKtYAc9gcg5zGTRHyhKTUJKXkvqDbwsZlEJxpU4fcKsOZDMoAuG4aw1ZUYilNHKk6VqWz4R2ZYlpDqQpI4lJA9ozgps5Yyu1WdFWK0qO8FBk7xLDulhkawmrN/UyUen0qSbvlGyRyFx6O+ecAO213dtY1gB1I30/ZqfNLiMrKMcpqApqCpbPyAIY666xuJEZNtPcqrHaHQ4QokoIow1S+jO3RuccvrcbT1o1dPkcHt4AK0T5y0hK8RSMgRl04Ryz2qdLSoIKkhQ3maoPEtUQaspTMzzJdnWS5zKnDPCZtgbIEefl0eMCyeDOq+r7taI0A7NNmS1haHSoVBpDlvts6coGapSyBR2oOQFBBBUtQ1U7v3lZ8c8+cR1JJo6suJyd26PWGK2LfX97VoVkWbaZqkBBJKBkGAA9nL2QlU6apKUlylFUhgwyfTkHfxiX2an7ynz7xz4/jDS0KbvKoDqcjmB11hqg34gf1D/wALzEWm1TpgSFkkJAwuBQaAMMuUen2ycsBKypQTRIIyFKClMhlwEJUFfSVpqchl1aFuWzPHPzMX2TKX2ilXcWw7Zr2tEuWZaFrSk6CmebFqdQ0RZctaSCAQRkW18RHSTxPt8PCPGaWO8Q3B4nZyLX2ildQW/JMO0FrZjOmt1gd2CvomJmyAxhfabzLI3q5NSukW82KXqhP+kfl4y5cuiWlmnD1TS1QjFX6FVRfdqCcKZswJAYAGgHhlEBUpRJJCiSau7k6kvV+sWS9rIkB0pAyypl08IdkWdASFFCSk1dhrx4iJHLqVlfenifdhFfABWC22iSD2SpiAWfDiYnQ8H98RpkmYolSgokkkkguTq8XiTYJR9RB+yD8IYvexyZclkS0hSjhDpBZ8yDmOj6w22VHrHGTkoRtlWsl5WiSkplrWhKqkCjvrk48IjyFrQrElwpzVnL5k111eJe01ulIsWFCTLnqUhIIZyQXJBzFKePOAcpSwkOtRpWp8YbHHKUbsTLr1FvuR35CM+etasSziVxLF+D03vF4VarXNmtjUVMGDtQDQMKDllA/Ev6Z6udPGHJZWD3leZyMF2L8wf6lx3Ftx/LJy7dOJSorU6Rul+6BlhbLwhPbzcfaYlY3fE9X4vxpDMtavpHzOmRz0h3Ao6nzOuY8YB42uWCuvXhjj8hyVPmiZ2iSrGfWADufChNfbDlmVPSSUFaSXfC4ds3YVb2coTJlKJzJy1OmXlBix2NIDrwgDVTMOLvCZOhq6zX/ZH5A6ZPnzmTMVMUkVOrDjVuOp1i37AXfjnLnHuyxgRQCpzYCgpw+lrFZUgzZqZclAxKLJDJo7uSQ7UryA89XuW602eQiWn1RU8VGqj4mH9LjeSdvhGbqs+pVSXuJ0ej0ejsnOPRDvW6kWiWZcwOD5g6EHQiJkegZRUlTLToyO/NmZtkU53pZNFB2PJQ0PI56Q3Zb5DMsPlXI9AwbzI6xr0yWFAhQBBoQQ4PWKne/o7lTCVSVdkeDOh+j7vgW5Ry83RyW8NzRDL5lcCJa+6rkxpXhwPgTDUy7CI7a9iLXJcgBQFcSVgeLKZoDq7aXukqTp3h8D7YyNOOzQy0ycqxtDC7LXKIxt8x6rUfE/flCRbF6qOTZnXxi1kaBcEPCyQs2SI36QX9I6aq08fzyj3y1Tu/HVWvj+ecH2rB7NDqrLDK5OBE1RaiFkPWrHCertHflKq10bM6eOcJmWgr7wBDuynI6VOX5eL7Zk7MkbJWYjtCxAxhQf+JKT8Wi0ExUkXlMSGBIApmoewFvZHP0ks+sdA+JemueZb+0ZMsO0lqNOOemNFktScW7qfxj1lkKElLB6FxxqYribxmGrmhfvL1072Uc/SMxu8rX1l6655xMcdJJz1Ftu2clYZIYjT7og36omYl3wor1J/s0ADeEwl8SnLZKXp1VCTb5h9YnPNSjn4/nnDQNQq/rKq0TkTF5jEWpTJm6AGGFWKFfKVcTpqfvjhnH8k/EwyOWSVC5QUnZwWHwh5NgOnuhCZqm18z98Ll9ocnP2vxi3mYPZoky7vJansiTLuzjQcS0MS7DPUQyCdQ6hr1VE+TsVbFt+rAozlaMubEmA1SlwXpiuRlC0S07xCla4WbxUwHk8Ny5s2esIkglRZgAQ3PNm/iLeEWW7vRqXxWia/JGfipXwEXG7bolWdOGUgJGvE9SamH4+knN3LZEeVLgF7K7KpsqcSmVNUN5Wg/hS+j5nVosEej0daEFCOmJmbbds9Ho9HoMo/9k="/>
          <p:cNvSpPr>
            <a:spLocks noChangeAspect="1" noChangeArrowheads="1"/>
          </p:cNvSpPr>
          <p:nvPr/>
        </p:nvSpPr>
        <p:spPr bwMode="auto">
          <a:xfrm>
            <a:off x="0" y="-1012825"/>
            <a:ext cx="2152650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sardallas.org/images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419600" cy="5029200"/>
          </a:xfrm>
          <a:prstGeom prst="rect">
            <a:avLst/>
          </a:prstGeom>
          <a:noFill/>
        </p:spPr>
      </p:pic>
      <p:pic>
        <p:nvPicPr>
          <p:cNvPr id="5124" name="Picture 4" descr="http://prints.encore-editions.com/0/500/us-presidential-portrait-james-monroe-5th-president-of-the-united-states-of-ame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457700" cy="50673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4393995" cy="50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Latin American Empire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572000" cy="5029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Latin American colonies gained independence by early 1800’s</a:t>
            </a:r>
          </a:p>
          <a:p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Americans feared Europe would try to </a:t>
            </a:r>
            <a:r>
              <a:rPr lang="en-US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reconquer</a:t>
            </a:r>
            <a:r>
              <a:rPr 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republics</a:t>
            </a:r>
          </a:p>
          <a:p>
            <a:r>
              <a:rPr 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 supported Monroe Doctrine, but also worried about the US interfering in their affairs</a:t>
            </a:r>
            <a:endParaRPr 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mages.classwell.com/mcd_xhtml_ebooks/2005_world_history/images/mcd_awh2005_0618376798_p685_f1.jpg"/>
          <p:cNvPicPr>
            <a:picLocks noChangeAspect="1" noChangeArrowheads="1"/>
          </p:cNvPicPr>
          <p:nvPr/>
        </p:nvPicPr>
        <p:blipFill>
          <a:blip r:embed="rId2" cstate="print"/>
          <a:srcRect l="50833"/>
          <a:stretch>
            <a:fillRect/>
          </a:stretch>
        </p:blipFill>
        <p:spPr bwMode="auto">
          <a:xfrm>
            <a:off x="4953000" y="1371600"/>
            <a:ext cx="4012544" cy="4985392"/>
          </a:xfrm>
          <a:prstGeom prst="rect">
            <a:avLst/>
          </a:prstGeom>
          <a:noFill/>
        </p:spPr>
      </p:pic>
      <p:pic>
        <p:nvPicPr>
          <p:cNvPr id="4100" name="Picture 4" descr="http://mrbaileyhistory.weebly.com/uploads/4/7/2/2/4722270/3003342_orig.jpg"/>
          <p:cNvPicPr>
            <a:picLocks noChangeAspect="1" noChangeArrowheads="1"/>
          </p:cNvPicPr>
          <p:nvPr/>
        </p:nvPicPr>
        <p:blipFill>
          <a:blip r:embed="rId3" cstate="print"/>
          <a:srcRect l="2773" r="14038"/>
          <a:stretch>
            <a:fillRect/>
          </a:stretch>
        </p:blipFill>
        <p:spPr bwMode="auto">
          <a:xfrm>
            <a:off x="4572000" y="1295400"/>
            <a:ext cx="4572000" cy="5086350"/>
          </a:xfrm>
          <a:prstGeom prst="rect">
            <a:avLst/>
          </a:prstGeom>
          <a:noFill/>
        </p:spPr>
      </p:pic>
      <p:pic>
        <p:nvPicPr>
          <p:cNvPr id="4102" name="Picture 6" descr="http://images.fineartamerica.com/images-medium-large/1-monroe-doctrine-cartoon-gra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1295400"/>
            <a:ext cx="4572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the Monroe Doctrine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572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American nations were acknowledged to be independent</a:t>
            </a: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Attempts by Europe to impose their system on independent states in the Western Hemisphere</a:t>
            </a:r>
          </a:p>
          <a:p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be regarded as a threat to US peace &amp; safety</a:t>
            </a:r>
            <a:endParaRPr 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travelnotes.org/LatinAmerica/images/stham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410075" cy="512445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24060" r="18797"/>
          <a:stretch>
            <a:fillRect/>
          </a:stretch>
        </p:blipFill>
        <p:spPr bwMode="auto">
          <a:xfrm>
            <a:off x="4572000" y="1219200"/>
            <a:ext cx="441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s://figures.boundless.com/7457/full/lt-monroe-doctrine-carto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9200"/>
            <a:ext cx="4400550" cy="522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318</TotalTime>
  <Words>115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Civic</vt:lpstr>
      <vt:lpstr>The Monroe Doctrine</vt:lpstr>
      <vt:lpstr>The Monroe Doctrine</vt:lpstr>
      <vt:lpstr>The Latin American Empire</vt:lpstr>
      <vt:lpstr>Impact of the Monroe Doctrine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Monroe Doctine</dc:title>
  <dc:creator>PWCS</dc:creator>
  <cp:lastModifiedBy>Michael Perry</cp:lastModifiedBy>
  <cp:revision>31</cp:revision>
  <dcterms:created xsi:type="dcterms:W3CDTF">2011-12-16T00:04:38Z</dcterms:created>
  <dcterms:modified xsi:type="dcterms:W3CDTF">2014-08-13T12:41:07Z</dcterms:modified>
</cp:coreProperties>
</file>