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7" r:id="rId4"/>
    <p:sldId id="260" r:id="rId5"/>
    <p:sldId id="261" r:id="rId6"/>
    <p:sldId id="262" r:id="rId7"/>
    <p:sldId id="26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52" autoAdjust="0"/>
  </p:normalViewPr>
  <p:slideViewPr>
    <p:cSldViewPr snapToGrid="0" snapToObjects="1">
      <p:cViewPr varScale="1">
        <p:scale>
          <a:sx n="51" d="100"/>
          <a:sy n="51" d="100"/>
        </p:scale>
        <p:origin x="54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04804" y="3013956"/>
            <a:ext cx="4847038" cy="2269493"/>
          </a:xfrm>
        </p:spPr>
        <p:txBody>
          <a:bodyPr/>
          <a:lstStyle/>
          <a:p>
            <a:r>
              <a:rPr lang="en-US" sz="6000" dirty="0" smtClean="0"/>
              <a:t>Major Events of WWII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713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3206"/>
            <a:ext cx="8041440" cy="927590"/>
          </a:xfrm>
        </p:spPr>
        <p:txBody>
          <a:bodyPr/>
          <a:lstStyle/>
          <a:p>
            <a:r>
              <a:rPr lang="en-US" dirty="0" smtClean="0"/>
              <a:t>Atomic bombs dropped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797170"/>
            <a:ext cx="5568462" cy="57794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August, 1945</a:t>
            </a:r>
          </a:p>
          <a:p>
            <a:r>
              <a:rPr lang="en-US" dirty="0" smtClean="0"/>
              <a:t>President Truman knew there would be heavy U.S.  casualties if they invaded Japan, so he offered them an opportunity to surrender.  Japan did not reply.</a:t>
            </a:r>
          </a:p>
          <a:p>
            <a:r>
              <a:rPr lang="en-US" dirty="0" smtClean="0"/>
              <a:t>On </a:t>
            </a:r>
            <a:r>
              <a:rPr lang="en-US" b="1" dirty="0" smtClean="0"/>
              <a:t>August 6, 1945</a:t>
            </a:r>
            <a:r>
              <a:rPr lang="en-US" dirty="0" smtClean="0"/>
              <a:t>, the United States dropped an atomic bomb on the city of </a:t>
            </a:r>
            <a:r>
              <a:rPr lang="en-US" b="1" dirty="0" smtClean="0"/>
              <a:t>Hiroshima</a:t>
            </a:r>
            <a:r>
              <a:rPr lang="en-US" dirty="0" smtClean="0"/>
              <a:t>. (killed about 80,000 people).  Japan did not surrender.</a:t>
            </a:r>
          </a:p>
          <a:p>
            <a:r>
              <a:rPr lang="en-US" dirty="0" smtClean="0"/>
              <a:t>On </a:t>
            </a:r>
            <a:r>
              <a:rPr lang="en-US" b="1" dirty="0" smtClean="0"/>
              <a:t>August 9</a:t>
            </a:r>
            <a:r>
              <a:rPr lang="en-US" dirty="0" smtClean="0"/>
              <a:t>, a second bomb was dropped on </a:t>
            </a:r>
            <a:r>
              <a:rPr lang="en-US" b="1" dirty="0" smtClean="0"/>
              <a:t>Nagasaki</a:t>
            </a:r>
            <a:r>
              <a:rPr lang="en-US" dirty="0" smtClean="0"/>
              <a:t> (killed 70,000 people)</a:t>
            </a:r>
          </a:p>
          <a:p>
            <a:r>
              <a:rPr lang="en-US" dirty="0" smtClean="0"/>
              <a:t>Japanese finally surrendered to General Douglas MacArthur on </a:t>
            </a:r>
            <a:r>
              <a:rPr lang="en-US" b="1" dirty="0" smtClean="0"/>
              <a:t>September 2, 1945</a:t>
            </a:r>
            <a:r>
              <a:rPr lang="en-US" dirty="0" smtClean="0"/>
              <a:t>.  (V-J Day)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26" y="1090246"/>
            <a:ext cx="3459774" cy="461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79765"/>
            <a:ext cx="8041440" cy="1178468"/>
          </a:xfrm>
        </p:spPr>
        <p:txBody>
          <a:bodyPr/>
          <a:lstStyle/>
          <a:p>
            <a:r>
              <a:rPr lang="en-US" dirty="0" smtClean="0"/>
              <a:t>Major events of the war </a:t>
            </a:r>
            <a:br>
              <a:rPr lang="en-US" dirty="0" smtClean="0"/>
            </a:br>
            <a:r>
              <a:rPr lang="en-US" sz="2800" dirty="0" smtClean="0"/>
              <a:t>(1939-1945)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662070"/>
            <a:ext cx="5122985" cy="49731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 smtClean="0"/>
              <a:t>German invasion of Poland</a:t>
            </a:r>
          </a:p>
          <a:p>
            <a:pPr lvl="1"/>
            <a:r>
              <a:rPr lang="en-US" sz="3000" b="1" dirty="0" smtClean="0"/>
              <a:t>September 1</a:t>
            </a:r>
            <a:r>
              <a:rPr lang="en-US" sz="3000" b="1" baseline="30000" dirty="0" smtClean="0"/>
              <a:t>st</a:t>
            </a:r>
            <a:r>
              <a:rPr lang="en-US" sz="3000" b="1" dirty="0" smtClean="0"/>
              <a:t>, 1939</a:t>
            </a:r>
          </a:p>
          <a:p>
            <a:pPr lvl="1"/>
            <a:r>
              <a:rPr lang="en-US" sz="3000" dirty="0" smtClean="0"/>
              <a:t>Poland fell before France and Great Britain could respond.</a:t>
            </a:r>
          </a:p>
          <a:p>
            <a:pPr lvl="2"/>
            <a:r>
              <a:rPr lang="en-US" sz="3000" b="1" u="sng" dirty="0" smtClean="0">
                <a:solidFill>
                  <a:srgbClr val="FF0000"/>
                </a:solidFill>
              </a:rPr>
              <a:t>Hitler’s Blitzkrieg Attack </a:t>
            </a:r>
            <a:r>
              <a:rPr lang="en-US" sz="3000" dirty="0" smtClean="0"/>
              <a:t>- </a:t>
            </a:r>
            <a:r>
              <a:rPr lang="en-US" sz="3000" b="1" dirty="0">
                <a:solidFill>
                  <a:schemeClr val="tx1"/>
                </a:solidFill>
              </a:rPr>
              <a:t>“</a:t>
            </a:r>
            <a:r>
              <a:rPr lang="en-US" sz="3000" b="1" dirty="0" smtClean="0">
                <a:solidFill>
                  <a:schemeClr val="tx1"/>
                </a:solidFill>
              </a:rPr>
              <a:t>Lightning </a:t>
            </a:r>
            <a:r>
              <a:rPr lang="en-US" sz="3000" b="1" dirty="0">
                <a:solidFill>
                  <a:schemeClr val="tx1"/>
                </a:solidFill>
              </a:rPr>
              <a:t>war”- </a:t>
            </a:r>
            <a:r>
              <a:rPr lang="en-US" sz="3000" dirty="0" smtClean="0">
                <a:solidFill>
                  <a:schemeClr val="tx1"/>
                </a:solidFill>
              </a:rPr>
              <a:t>a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/>
              <a:t>combined </a:t>
            </a:r>
            <a:r>
              <a:rPr lang="en-US" sz="3000" dirty="0"/>
              <a:t>attack of airplanes, tanks, and infantry (soldiers) to take enemy defenders </a:t>
            </a:r>
            <a:r>
              <a:rPr lang="en-US" sz="3000" b="1" dirty="0"/>
              <a:t>by surprise </a:t>
            </a:r>
            <a:r>
              <a:rPr lang="en-US" sz="3000" dirty="0"/>
              <a:t>and quickly defeat them.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11" y="3892062"/>
            <a:ext cx="3532975" cy="2637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95" y="1266093"/>
            <a:ext cx="3298791" cy="247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land newspap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b="14443"/>
          <a:stretch>
            <a:fillRect/>
          </a:stretch>
        </p:blipFill>
        <p:spPr>
          <a:xfrm>
            <a:off x="4539203" y="3188677"/>
            <a:ext cx="3911060" cy="289889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51280" y="279765"/>
            <a:ext cx="8041440" cy="1178468"/>
          </a:xfrm>
        </p:spPr>
        <p:txBody>
          <a:bodyPr/>
          <a:lstStyle/>
          <a:p>
            <a:r>
              <a:rPr lang="en-US" dirty="0" smtClean="0"/>
              <a:t>WWII Begins with Poland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7619" y="1662071"/>
            <a:ext cx="8340519" cy="478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/>
              <a:t>The Invasion of Poland marks the beginning of World War II </a:t>
            </a:r>
          </a:p>
          <a:p>
            <a:pPr lvl="1"/>
            <a:r>
              <a:rPr lang="en-US" sz="2800" dirty="0" smtClean="0"/>
              <a:t>Invasion ended with Hitler signing </a:t>
            </a:r>
            <a:r>
              <a:rPr lang="en-US" sz="2800" dirty="0"/>
              <a:t>a </a:t>
            </a:r>
            <a:r>
              <a:rPr lang="en-US" sz="2800" b="1" dirty="0"/>
              <a:t>non-aggression pact with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the </a:t>
            </a:r>
            <a:r>
              <a:rPr lang="en-US" sz="2800" b="1" dirty="0"/>
              <a:t>USSR</a:t>
            </a:r>
            <a:r>
              <a:rPr lang="en-US" sz="2800" dirty="0"/>
              <a:t> 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promised </a:t>
            </a:r>
            <a:r>
              <a:rPr lang="en-US" sz="2800" dirty="0"/>
              <a:t>them ½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Poland </a:t>
            </a:r>
            <a:r>
              <a:rPr lang="en-US" sz="2800" dirty="0"/>
              <a:t>as well as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Finland</a:t>
            </a:r>
            <a:r>
              <a:rPr lang="en-US" sz="2800" dirty="0"/>
              <a:t>, Lithuania,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Latvia </a:t>
            </a:r>
            <a:r>
              <a:rPr lang="en-US" sz="2800" dirty="0"/>
              <a:t>and Estonia. 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430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4" y="46892"/>
            <a:ext cx="4888228" cy="1087437"/>
          </a:xfrm>
        </p:spPr>
        <p:txBody>
          <a:bodyPr/>
          <a:lstStyle/>
          <a:p>
            <a:r>
              <a:rPr lang="en-US" dirty="0" smtClean="0"/>
              <a:t>The Fall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3" y="1043354"/>
            <a:ext cx="4841630" cy="550984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b="1" dirty="0" smtClean="0"/>
              <a:t>May, 1940-June 1940</a:t>
            </a:r>
          </a:p>
          <a:p>
            <a:pPr lvl="1"/>
            <a:r>
              <a:rPr lang="en-US" sz="2800" dirty="0" smtClean="0"/>
              <a:t>Germany’s organized </a:t>
            </a:r>
            <a:r>
              <a:rPr lang="en-US" sz="2800" b="1" dirty="0" smtClean="0"/>
              <a:t>armored attack </a:t>
            </a:r>
            <a:r>
              <a:rPr lang="en-US" sz="2800" dirty="0" smtClean="0"/>
              <a:t>on France, forced </a:t>
            </a:r>
            <a:r>
              <a:rPr lang="en-US" sz="2800" dirty="0"/>
              <a:t>them to retreat to the sea.</a:t>
            </a:r>
          </a:p>
          <a:p>
            <a:pPr lvl="1"/>
            <a:r>
              <a:rPr lang="en-US" sz="2800" dirty="0"/>
              <a:t>Troops were rescued by British ships, but were unable to resist </a:t>
            </a:r>
            <a:r>
              <a:rPr lang="en-US" sz="2800" dirty="0" smtClean="0"/>
              <a:t>Germany.</a:t>
            </a:r>
            <a:endParaRPr lang="en-US" sz="2800" dirty="0"/>
          </a:p>
          <a:p>
            <a:pPr lvl="1"/>
            <a:r>
              <a:rPr lang="en-US" sz="2800" b="1" dirty="0"/>
              <a:t>June 22, </a:t>
            </a:r>
            <a:r>
              <a:rPr lang="en-US" sz="2800" b="1" dirty="0" smtClean="0"/>
              <a:t>1940:</a:t>
            </a:r>
            <a:r>
              <a:rPr lang="en-US" sz="2800" dirty="0" smtClean="0"/>
              <a:t> France signs an </a:t>
            </a:r>
            <a:r>
              <a:rPr lang="en-US" sz="2800" b="1" dirty="0" smtClean="0"/>
              <a:t>armistice</a:t>
            </a:r>
            <a:r>
              <a:rPr lang="en-US" sz="2800" dirty="0" smtClean="0"/>
              <a:t> with Germany – </a:t>
            </a:r>
            <a:r>
              <a:rPr lang="en-US" sz="2800" b="1" dirty="0" smtClean="0"/>
              <a:t>the country fell to Germany in six weeks!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2" y="633046"/>
            <a:ext cx="3602209" cy="2414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23" y="3305908"/>
            <a:ext cx="3513465" cy="26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7" y="2809"/>
            <a:ext cx="6224658" cy="958483"/>
          </a:xfrm>
        </p:spPr>
        <p:txBody>
          <a:bodyPr/>
          <a:lstStyle/>
          <a:p>
            <a:r>
              <a:rPr lang="en-US" dirty="0" smtClean="0"/>
              <a:t>Battle of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961292"/>
            <a:ext cx="4736123" cy="567397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September 1940</a:t>
            </a:r>
          </a:p>
          <a:p>
            <a:r>
              <a:rPr lang="en-US" sz="2800" dirty="0" smtClean="0"/>
              <a:t>Hitler’s </a:t>
            </a:r>
            <a:r>
              <a:rPr lang="en-US" sz="2800" b="1" dirty="0" smtClean="0"/>
              <a:t>Luftwaffe</a:t>
            </a:r>
            <a:r>
              <a:rPr lang="en-US" sz="2800" dirty="0" smtClean="0"/>
              <a:t> (air force) attacked cities to break the British morale and destroy the RAF (Royal Air Force)</a:t>
            </a:r>
          </a:p>
          <a:p>
            <a:r>
              <a:rPr lang="en-US" sz="2800" dirty="0" smtClean="0"/>
              <a:t>Britain retaliated with </a:t>
            </a:r>
            <a:r>
              <a:rPr lang="en-US" sz="2800" b="1" dirty="0" smtClean="0"/>
              <a:t>Radar </a:t>
            </a:r>
            <a:r>
              <a:rPr lang="en-US" sz="2800" dirty="0" smtClean="0"/>
              <a:t>and the </a:t>
            </a:r>
            <a:r>
              <a:rPr lang="en-US" sz="2800" b="1" dirty="0" smtClean="0"/>
              <a:t>Enigma</a:t>
            </a:r>
            <a:r>
              <a:rPr lang="en-US" sz="2800" dirty="0" smtClean="0"/>
              <a:t>, a decoder for German secret messages. </a:t>
            </a:r>
          </a:p>
          <a:p>
            <a:r>
              <a:rPr lang="en-US" sz="2800" b="1" dirty="0"/>
              <a:t>Churchill’s </a:t>
            </a:r>
            <a:r>
              <a:rPr lang="en-US" sz="2800" dirty="0"/>
              <a:t>speeches kept the British morale up!</a:t>
            </a:r>
          </a:p>
          <a:p>
            <a:r>
              <a:rPr lang="en-US" sz="2800" dirty="0" smtClean="0"/>
              <a:t>May 10, 1941, Hitler called off the attack and turned focus to the Soviet Union.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15" y="961292"/>
            <a:ext cx="3861008" cy="2820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68" y="3927346"/>
            <a:ext cx="3641855" cy="28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4565"/>
            <a:ext cx="8041440" cy="1442674"/>
          </a:xfrm>
        </p:spPr>
        <p:txBody>
          <a:bodyPr/>
          <a:lstStyle/>
          <a:p>
            <a:r>
              <a:rPr lang="en-US" sz="4400" dirty="0" smtClean="0"/>
              <a:t>German invasion of Soviet Union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7" y="1207353"/>
            <a:ext cx="8153372" cy="5190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June 22, 1941</a:t>
            </a:r>
          </a:p>
          <a:p>
            <a:r>
              <a:rPr lang="en-US" sz="2800" dirty="0" smtClean="0"/>
              <a:t>Hitler invades an unprepared Soviet Union.</a:t>
            </a:r>
          </a:p>
          <a:p>
            <a:r>
              <a:rPr lang="en-US" sz="2800" dirty="0" smtClean="0"/>
              <a:t>The Soviets refuse to surrender the city of Leningrad.  Germany captures Moscow.</a:t>
            </a:r>
          </a:p>
          <a:p>
            <a:r>
              <a:rPr lang="en-US" sz="2800" dirty="0" smtClean="0"/>
              <a:t>By January of 1943, with the </a:t>
            </a:r>
            <a:r>
              <a:rPr lang="en-US" sz="2800" b="1" dirty="0" smtClean="0"/>
              <a:t>Battle of Stalingrad</a:t>
            </a:r>
            <a:r>
              <a:rPr lang="en-US" sz="2800" dirty="0" smtClean="0"/>
              <a:t>, Hitler’s lost too many troops to the Russian winter and the Soviet forces, including women and children soldiers!</a:t>
            </a:r>
          </a:p>
          <a:p>
            <a:r>
              <a:rPr lang="en-US" sz="2800" dirty="0" smtClean="0"/>
              <a:t>German troops forced to retreat: </a:t>
            </a:r>
            <a:r>
              <a:rPr lang="en-US" sz="2800" b="1" u="sng" dirty="0" smtClean="0"/>
              <a:t>turning point in the war!</a:t>
            </a:r>
            <a:r>
              <a:rPr lang="en-US" sz="2800" b="1" dirty="0" smtClean="0"/>
              <a:t>  Germany has lost too many men!  They can no longer attack, only defend!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65" y="155209"/>
            <a:ext cx="8041440" cy="981929"/>
          </a:xfrm>
        </p:spPr>
        <p:txBody>
          <a:bodyPr/>
          <a:lstStyle/>
          <a:p>
            <a:r>
              <a:rPr lang="en-US" dirty="0" smtClean="0"/>
              <a:t>Battle of Stalingrad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6" y="1137138"/>
            <a:ext cx="4114802" cy="4337539"/>
          </a:xfrm>
        </p:spPr>
        <p:txBody>
          <a:bodyPr/>
          <a:lstStyle/>
          <a:p>
            <a:r>
              <a:rPr lang="en-US" dirty="0" smtClean="0"/>
              <a:t>Historians estimate over </a:t>
            </a:r>
            <a:r>
              <a:rPr lang="en-US" b="1" dirty="0" smtClean="0"/>
              <a:t>1 million Soviets died</a:t>
            </a:r>
            <a:r>
              <a:rPr lang="en-US" dirty="0" smtClean="0"/>
              <a:t>, including civilians in the six month struggle.</a:t>
            </a:r>
          </a:p>
          <a:p>
            <a:r>
              <a:rPr lang="en-US" dirty="0" smtClean="0"/>
              <a:t>Germans lost </a:t>
            </a:r>
            <a:r>
              <a:rPr lang="en-US" b="1" dirty="0" smtClean="0"/>
              <a:t>500,000 men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5" y="3346071"/>
            <a:ext cx="4560643" cy="3226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4" y="1189024"/>
            <a:ext cx="3737708" cy="2623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43" y="4056186"/>
            <a:ext cx="3668149" cy="23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00068"/>
          </a:xfrm>
        </p:spPr>
        <p:txBody>
          <a:bodyPr/>
          <a:lstStyle/>
          <a:p>
            <a:r>
              <a:rPr lang="en-US" sz="4400" dirty="0" smtClean="0"/>
              <a:t>Japanese Attack on Pearl Harbor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4" y="1536631"/>
            <a:ext cx="4525108" cy="5028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December 7, 1941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US cut off trade with Japan </a:t>
            </a:r>
            <a:r>
              <a:rPr lang="en-US" dirty="0" smtClean="0"/>
              <a:t>after its brutal invasion of China and </a:t>
            </a:r>
            <a:r>
              <a:rPr lang="en-US" smtClean="0"/>
              <a:t>its </a:t>
            </a:r>
            <a:r>
              <a:rPr lang="en-US" smtClean="0"/>
              <a:t>takeover </a:t>
            </a:r>
            <a:r>
              <a:rPr lang="en-US" dirty="0" smtClean="0"/>
              <a:t>of several islands in the Pacific.</a:t>
            </a:r>
          </a:p>
          <a:p>
            <a:r>
              <a:rPr lang="en-US" dirty="0" smtClean="0"/>
              <a:t>As a result, Japan launched a </a:t>
            </a:r>
            <a:r>
              <a:rPr lang="en-US" b="1" dirty="0" smtClean="0"/>
              <a:t>surprise attack on Pearl Harbor</a:t>
            </a:r>
            <a:r>
              <a:rPr lang="en-US" dirty="0" smtClean="0"/>
              <a:t>, the US Navy base in Hawaii. </a:t>
            </a:r>
            <a:endParaRPr lang="en-US" dirty="0"/>
          </a:p>
          <a:p>
            <a:pPr marL="640080" lvl="2" indent="0">
              <a:buNone/>
            </a:pPr>
            <a:r>
              <a:rPr lang="en-US" sz="2000" dirty="0" smtClean="0"/>
              <a:t>Damaged or sunk 19 ships, killed 2,300 people and wounded 1,100. </a:t>
            </a:r>
          </a:p>
          <a:p>
            <a:r>
              <a:rPr lang="en-US" b="1" dirty="0" smtClean="0"/>
              <a:t>US declared war </a:t>
            </a:r>
            <a:r>
              <a:rPr lang="en-US" dirty="0" smtClean="0"/>
              <a:t>on Japan and its allies…</a:t>
            </a:r>
            <a:r>
              <a:rPr lang="en-US" b="1" dirty="0" smtClean="0"/>
              <a:t>joins the war!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19" y="1603129"/>
            <a:ext cx="3324401" cy="49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sz="4000" dirty="0" smtClean="0"/>
              <a:t>D-Day (Allied invasion of Europe)</a:t>
            </a:r>
            <a:br>
              <a:rPr lang="en-US" sz="4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230923"/>
            <a:ext cx="8028260" cy="4994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June 6, 1944</a:t>
            </a:r>
          </a:p>
          <a:p>
            <a:r>
              <a:rPr lang="en-US" dirty="0" smtClean="0"/>
              <a:t>US General Dwight D. Eisenhower, ordered the attack on Normandy, coast in northwestern France. </a:t>
            </a:r>
          </a:p>
          <a:p>
            <a:pPr lvl="1"/>
            <a:r>
              <a:rPr lang="en-US" dirty="0" smtClean="0"/>
              <a:t>Largest invasion force in world history!</a:t>
            </a:r>
          </a:p>
          <a:p>
            <a:r>
              <a:rPr lang="en-US" b="1" dirty="0" smtClean="0"/>
              <a:t>After a month after landing </a:t>
            </a:r>
            <a:r>
              <a:rPr lang="en-US" dirty="0" smtClean="0"/>
              <a:t>at Normandy, Allied troops liberated Paris from the Germans. </a:t>
            </a:r>
          </a:p>
          <a:p>
            <a:r>
              <a:rPr lang="en-US" dirty="0" smtClean="0"/>
              <a:t>By September,  Allies moved on to Germany.</a:t>
            </a:r>
          </a:p>
          <a:p>
            <a:r>
              <a:rPr lang="en-US" b="1" dirty="0" smtClean="0"/>
              <a:t>April 29, 1945</a:t>
            </a:r>
            <a:r>
              <a:rPr lang="en-US" dirty="0" smtClean="0"/>
              <a:t>, Hitler married Eva Braun and they committed suicide the next day. </a:t>
            </a:r>
          </a:p>
          <a:p>
            <a:r>
              <a:rPr lang="en-US" b="1" dirty="0" smtClean="0"/>
              <a:t>May 7, 1945</a:t>
            </a:r>
            <a:r>
              <a:rPr lang="en-US" dirty="0" smtClean="0"/>
              <a:t>, General Eisenhower accepted </a:t>
            </a:r>
            <a:r>
              <a:rPr lang="en-US" b="1" dirty="0" smtClean="0"/>
              <a:t>unconditional surrender from Germany</a:t>
            </a:r>
            <a:r>
              <a:rPr lang="en-US" dirty="0" smtClean="0"/>
              <a:t>.   (V-E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583</TotalTime>
  <Words>591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Bradley Hand ITC TT-Bold</vt:lpstr>
      <vt:lpstr>Cambria</vt:lpstr>
      <vt:lpstr>Rage Italic</vt:lpstr>
      <vt:lpstr>Sketchbook</vt:lpstr>
      <vt:lpstr>Major Events of WWII</vt:lpstr>
      <vt:lpstr>Major events of the war  (1939-1945)</vt:lpstr>
      <vt:lpstr>WWII Begins with Poland</vt:lpstr>
      <vt:lpstr>The Fall of France</vt:lpstr>
      <vt:lpstr>Battle of Britain</vt:lpstr>
      <vt:lpstr>German invasion of Soviet Union</vt:lpstr>
      <vt:lpstr>Battle of Stalingrad</vt:lpstr>
      <vt:lpstr>Japanese Attack on Pearl Harbor</vt:lpstr>
      <vt:lpstr>D-Day (Allied invasion of Europe) </vt:lpstr>
      <vt:lpstr>Atomic bombs dropped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Causes, events and leaders of WWII</dc:title>
  <dc:creator>Karima Wesselhoft</dc:creator>
  <cp:lastModifiedBy>Michael Perry</cp:lastModifiedBy>
  <cp:revision>37</cp:revision>
  <dcterms:created xsi:type="dcterms:W3CDTF">2012-02-26T15:58:36Z</dcterms:created>
  <dcterms:modified xsi:type="dcterms:W3CDTF">2017-02-17T13:56:51Z</dcterms:modified>
</cp:coreProperties>
</file>