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684" y="9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8E8AA5-8853-42DE-ABBF-0FA1683B997F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92F31-E824-475C-B026-C0309C1EE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638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70BA1CFD-BFF0-48BC-9BA5-4974D7A6AB15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846021"/>
            <a:ext cx="7542212" cy="1013012"/>
          </a:xfrm>
        </p:spPr>
        <p:txBody>
          <a:bodyPr/>
          <a:lstStyle/>
          <a:p>
            <a:r>
              <a:rPr lang="en-US" sz="5200" dirty="0" smtClean="0"/>
              <a:t>The Industrial Revolution</a:t>
            </a:r>
            <a:endParaRPr lang="en-US" sz="5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039" y="2386186"/>
            <a:ext cx="3111813" cy="218291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039" y="109265"/>
            <a:ext cx="3111813" cy="23170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774" y="109265"/>
            <a:ext cx="3387265" cy="23964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794" y="2505755"/>
            <a:ext cx="3762526" cy="2123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32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754" y="487681"/>
            <a:ext cx="4774672" cy="47244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Originated in England because of its natural resources (coal, iron ore) and the invention and improvement of the </a:t>
            </a:r>
            <a:b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steam engine</a:t>
            </a:r>
          </a:p>
          <a:p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Spread across Europe and then the United States.</a:t>
            </a:r>
          </a:p>
          <a:p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Began with cotton textiles (cloth), iron and steel industries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79625" y="3548381"/>
            <a:ext cx="3412067" cy="228608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2880" y="782931"/>
            <a:ext cx="3737610" cy="2392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34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89467"/>
            <a:ext cx="8297333" cy="6028266"/>
          </a:xfrm>
        </p:spPr>
        <p:txBody>
          <a:bodyPr>
            <a:normAutofit/>
          </a:bodyPr>
          <a:lstStyle/>
          <a:p>
            <a:r>
              <a:rPr lang="en-US" sz="3200" dirty="0"/>
              <a:t>T</a:t>
            </a:r>
            <a:r>
              <a:rPr lang="en-US" sz="3200" dirty="0" smtClean="0"/>
              <a:t>he </a:t>
            </a:r>
            <a:r>
              <a:rPr lang="en-US" sz="3200" dirty="0"/>
              <a:t>British Enclosure </a:t>
            </a:r>
            <a:r>
              <a:rPr lang="en-US" sz="3200" dirty="0" smtClean="0"/>
              <a:t>Movement involved:</a:t>
            </a:r>
          </a:p>
          <a:p>
            <a:pPr lvl="2">
              <a:buNone/>
            </a:pPr>
            <a:r>
              <a:rPr lang="en-US" sz="2800" dirty="0"/>
              <a:t>1.	</a:t>
            </a:r>
            <a:r>
              <a:rPr lang="en-US" sz="2800" dirty="0" smtClean="0"/>
              <a:t>The wealthy landowners fencing </a:t>
            </a:r>
            <a:r>
              <a:rPr lang="en-US" sz="2800" dirty="0"/>
              <a:t>in </a:t>
            </a:r>
            <a:r>
              <a:rPr lang="en-US" sz="2800" dirty="0" smtClean="0"/>
              <a:t>their land</a:t>
            </a:r>
            <a:endParaRPr lang="en-US" sz="2800" dirty="0"/>
          </a:p>
          <a:p>
            <a:pPr lvl="2">
              <a:buNone/>
            </a:pPr>
            <a:r>
              <a:rPr lang="en-US" sz="2800" dirty="0"/>
              <a:t>2.	Small farmers </a:t>
            </a:r>
            <a:r>
              <a:rPr lang="en-US" sz="2800" dirty="0" smtClean="0"/>
              <a:t>were forced </a:t>
            </a:r>
            <a:r>
              <a:rPr lang="en-US" sz="2800" dirty="0"/>
              <a:t>off </a:t>
            </a:r>
            <a:r>
              <a:rPr lang="en-US" sz="2800" dirty="0" smtClean="0"/>
              <a:t>the land</a:t>
            </a:r>
            <a:endParaRPr lang="en-US" sz="2800" dirty="0"/>
          </a:p>
          <a:p>
            <a:pPr marL="1320800" lvl="2" indent="-514350">
              <a:buAutoNum type="arabicPeriod" startAt="3"/>
            </a:pPr>
            <a:r>
              <a:rPr lang="en-US" sz="2800" dirty="0"/>
              <a:t>Led to agricultural </a:t>
            </a:r>
            <a:r>
              <a:rPr lang="en-US" sz="2800" dirty="0" smtClean="0"/>
              <a:t>experimentation, like crop rotation</a:t>
            </a:r>
            <a:endParaRPr lang="en-US" sz="3200" dirty="0"/>
          </a:p>
          <a:p>
            <a:r>
              <a:rPr lang="en-US" sz="3200" dirty="0" smtClean="0"/>
              <a:t>Crop Rotation: </a:t>
            </a:r>
            <a:r>
              <a:rPr lang="en-US" sz="3200" b="0" dirty="0" smtClean="0"/>
              <a:t>changing the types of crops planted each year to replenish the soil</a:t>
            </a:r>
          </a:p>
          <a:p>
            <a:pPr lvl="1"/>
            <a:endParaRPr lang="en-US" sz="3000" dirty="0" smtClean="0"/>
          </a:p>
          <a:p>
            <a:pPr marL="403225" lvl="1" indent="0">
              <a:buNone/>
            </a:pPr>
            <a:endParaRPr lang="en-US" sz="3000" dirty="0" smtClean="0"/>
          </a:p>
        </p:txBody>
      </p:sp>
      <p:sp>
        <p:nvSpPr>
          <p:cNvPr id="7" name="Process 6"/>
          <p:cNvSpPr/>
          <p:nvPr/>
        </p:nvSpPr>
        <p:spPr>
          <a:xfrm>
            <a:off x="1574800" y="4206240"/>
            <a:ext cx="1579880" cy="970280"/>
          </a:xfrm>
          <a:prstGeom prst="flowChartProcess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Wheat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1" name="Process 10"/>
          <p:cNvSpPr/>
          <p:nvPr/>
        </p:nvSpPr>
        <p:spPr>
          <a:xfrm>
            <a:off x="6659880" y="4114800"/>
            <a:ext cx="1780539" cy="1061720"/>
          </a:xfrm>
          <a:prstGeom prst="flowChartProcess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600" dirty="0" smtClean="0">
                <a:solidFill>
                  <a:srgbClr val="000000"/>
                </a:solidFill>
              </a:rPr>
              <a:t>Carrots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12" name="Process 11"/>
          <p:cNvSpPr/>
          <p:nvPr/>
        </p:nvSpPr>
        <p:spPr>
          <a:xfrm>
            <a:off x="3779520" y="5176520"/>
            <a:ext cx="1987974" cy="1051560"/>
          </a:xfrm>
          <a:prstGeom prst="flowChartProcess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600" dirty="0" smtClean="0">
                <a:solidFill>
                  <a:srgbClr val="000000"/>
                </a:solidFill>
              </a:rPr>
              <a:t>Turnips</a:t>
            </a:r>
            <a:endParaRPr lang="en-US" sz="3600" dirty="0">
              <a:solidFill>
                <a:srgbClr val="00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246120" y="4477173"/>
            <a:ext cx="321479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767494" y="5176520"/>
            <a:ext cx="1784773" cy="9025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2319867" y="5300133"/>
            <a:ext cx="1376680" cy="7789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22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145490"/>
          </a:xfrm>
        </p:spPr>
        <p:txBody>
          <a:bodyPr/>
          <a:lstStyle/>
          <a:p>
            <a:r>
              <a:rPr lang="en-US" dirty="0" smtClean="0"/>
              <a:t>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662" y="1274214"/>
            <a:ext cx="5397818" cy="4991119"/>
          </a:xfrm>
        </p:spPr>
        <p:txBody>
          <a:bodyPr>
            <a:noAutofit/>
          </a:bodyPr>
          <a:lstStyle/>
          <a:p>
            <a:r>
              <a:rPr lang="en-US" sz="3200" dirty="0" smtClean="0"/>
              <a:t>Advancements in technology created the Industrial Revolution.</a:t>
            </a:r>
          </a:p>
          <a:p>
            <a:pPr lvl="1"/>
            <a:r>
              <a:rPr lang="en-US" sz="3200" dirty="0" smtClean="0"/>
              <a:t>Spinning jenny- James Hargreaves</a:t>
            </a:r>
          </a:p>
          <a:p>
            <a:pPr lvl="1"/>
            <a:r>
              <a:rPr lang="en-US" sz="3200" dirty="0" smtClean="0"/>
              <a:t>Steam Engine- James Watt</a:t>
            </a:r>
          </a:p>
          <a:p>
            <a:pPr lvl="1"/>
            <a:r>
              <a:rPr lang="en-US" sz="3200" dirty="0" smtClean="0"/>
              <a:t>Cotton gin- Eli Whitney</a:t>
            </a:r>
          </a:p>
          <a:p>
            <a:pPr lvl="1"/>
            <a:r>
              <a:rPr lang="en-US" sz="3200" dirty="0" smtClean="0"/>
              <a:t>Process for making steel- Henry Bessemer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37659" y="2166366"/>
            <a:ext cx="1699461" cy="12321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37120" y="2130788"/>
            <a:ext cx="1584959" cy="130326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37658" y="3420516"/>
            <a:ext cx="3406341" cy="1268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73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Advancements in science and medicine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79462" y="2319866"/>
            <a:ext cx="7581901" cy="351615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Development of the smallpox vaccination- Edward Jenner</a:t>
            </a:r>
          </a:p>
          <a:p>
            <a:r>
              <a:rPr lang="en-US" sz="3200" dirty="0" smtClean="0"/>
              <a:t>Discovery of bacteria- Louis Pasteur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2263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959223"/>
          </a:xfrm>
        </p:spPr>
        <p:txBody>
          <a:bodyPr/>
          <a:lstStyle/>
          <a:p>
            <a:r>
              <a:rPr lang="en-US" dirty="0" smtClean="0"/>
              <a:t>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560" y="1066801"/>
            <a:ext cx="8392160" cy="5300132"/>
          </a:xfrm>
        </p:spPr>
        <p:txBody>
          <a:bodyPr>
            <a:noAutofit/>
          </a:bodyPr>
          <a:lstStyle/>
          <a:p>
            <a:r>
              <a:rPr lang="en-US" sz="2500" dirty="0" smtClean="0"/>
              <a:t>Population increases</a:t>
            </a:r>
          </a:p>
          <a:p>
            <a:r>
              <a:rPr lang="en-US" sz="2500" dirty="0" smtClean="0"/>
              <a:t>Increased standards of living for many but not all</a:t>
            </a:r>
          </a:p>
          <a:p>
            <a:r>
              <a:rPr lang="en-US" sz="2500" dirty="0" smtClean="0"/>
              <a:t>Improved transportation: roads, canals, trains</a:t>
            </a:r>
          </a:p>
          <a:p>
            <a:r>
              <a:rPr lang="en-US" sz="2500" dirty="0" smtClean="0"/>
              <a:t>Urbanization: city </a:t>
            </a:r>
            <a:r>
              <a:rPr lang="en-US" sz="2500" dirty="0" smtClean="0"/>
              <a:t>living </a:t>
            </a:r>
            <a:r>
              <a:rPr lang="en-US" sz="2500" dirty="0" smtClean="0"/>
              <a:t>instead of country living</a:t>
            </a:r>
          </a:p>
          <a:p>
            <a:r>
              <a:rPr lang="en-US" sz="2500" dirty="0" smtClean="0"/>
              <a:t>Environmental pollution: factory waste</a:t>
            </a:r>
          </a:p>
          <a:p>
            <a:r>
              <a:rPr lang="en-US" sz="2500" dirty="0" smtClean="0"/>
              <a:t>Increased education</a:t>
            </a:r>
          </a:p>
          <a:p>
            <a:r>
              <a:rPr lang="en-US" sz="2500" dirty="0" smtClean="0"/>
              <a:t>Dissatisfaction of working class with working conditions in factories: low pay, long hours</a:t>
            </a:r>
          </a:p>
          <a:p>
            <a:r>
              <a:rPr lang="en-US" sz="2500" dirty="0" smtClean="0"/>
              <a:t>Growth of the middle class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8958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502</TotalTime>
  <Words>134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Orbit</vt:lpstr>
      <vt:lpstr>The Industrial Revolution</vt:lpstr>
      <vt:lpstr>PowerPoint Presentation</vt:lpstr>
      <vt:lpstr>PowerPoint Presentation</vt:lpstr>
      <vt:lpstr>Technology</vt:lpstr>
      <vt:lpstr>Advancements in science and medicine</vt:lpstr>
      <vt:lpstr>Impact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Industrial Revolution</dc:title>
  <dc:creator>Karima Wesselhoft</dc:creator>
  <cp:lastModifiedBy>Michael Perry</cp:lastModifiedBy>
  <cp:revision>14</cp:revision>
  <cp:lastPrinted>2013-12-18T14:10:23Z</cp:lastPrinted>
  <dcterms:created xsi:type="dcterms:W3CDTF">2012-01-12T01:20:00Z</dcterms:created>
  <dcterms:modified xsi:type="dcterms:W3CDTF">2015-12-11T01:33:33Z</dcterms:modified>
</cp:coreProperties>
</file>