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5" r:id="rId4"/>
    <p:sldId id="257" r:id="rId5"/>
    <p:sldId id="258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833BF350-1C4B-46F1-8D83-2EF0173FCF2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WHII.9d,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the Industrial Revolution, Nationalism, and Imperialism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6858000" cy="43747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Nationalism</a:t>
            </a:r>
            <a:r>
              <a:rPr lang="en-US" sz="2400" dirty="0" smtClean="0"/>
              <a:t> led European countries to </a:t>
            </a:r>
            <a:r>
              <a:rPr lang="en-US" sz="2400" dirty="0" smtClean="0">
                <a:solidFill>
                  <a:srgbClr val="C00000"/>
                </a:solidFill>
              </a:rPr>
              <a:t>compete</a:t>
            </a:r>
            <a:r>
              <a:rPr lang="en-US" sz="2400" dirty="0" smtClean="0"/>
              <a:t> for colonial possessions in Africa and Asia – spread their economic, political, and social beliefs around the world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Industrial Revolution’s </a:t>
            </a:r>
            <a:r>
              <a:rPr lang="en-US" sz="2800" dirty="0" smtClean="0">
                <a:solidFill>
                  <a:srgbClr val="C00000"/>
                </a:solidFill>
              </a:rPr>
              <a:t>Wealth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produced manufactured goods so Europe could send to their colonial markets and take away all the raw materials back to the Mother Country – sound familiar?  This used to be what?  (Hint…starts with an “M”)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6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the Industrial Revolution, Nationalism, and Imperialism together!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5532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Industrial Revolution </a:t>
            </a:r>
            <a:r>
              <a:rPr lang="en-US" sz="2800" dirty="0"/>
              <a:t>flooding colonial markets with goods disrupted the traditional industries of the colonies…just like it killed the Cottage Industries in Europe!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Result</a:t>
            </a:r>
            <a:r>
              <a:rPr lang="en-US" sz="2800" dirty="0"/>
              <a:t> – Imperialism: European countries extending their </a:t>
            </a:r>
            <a:r>
              <a:rPr lang="en-US" sz="2800" dirty="0">
                <a:solidFill>
                  <a:srgbClr val="C00000"/>
                </a:solidFill>
              </a:rPr>
              <a:t>power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by the taking and controlling of other territories (</a:t>
            </a:r>
            <a:r>
              <a:rPr lang="en-US" sz="2800" dirty="0">
                <a:solidFill>
                  <a:srgbClr val="C00000"/>
                </a:solidFill>
              </a:rPr>
              <a:t>land</a:t>
            </a:r>
            <a:r>
              <a:rPr lang="en-US" sz="28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Colonies</a:t>
            </a:r>
          </a:p>
          <a:p>
            <a:pPr lvl="1"/>
            <a:r>
              <a:rPr lang="en-US" sz="2800" dirty="0" smtClean="0"/>
              <a:t>A country or territory governed internally  by a foreign power  </a:t>
            </a:r>
            <a:br>
              <a:rPr lang="en-US" sz="2800" dirty="0" smtClean="0"/>
            </a:br>
            <a:r>
              <a:rPr lang="en-US" sz="2800" dirty="0" smtClean="0"/>
              <a:t>(example: India, colony of Great Britain)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Protectorates</a:t>
            </a:r>
          </a:p>
          <a:p>
            <a:pPr lvl="1"/>
            <a:r>
              <a:rPr lang="en-US" sz="2800" dirty="0" smtClean="0"/>
              <a:t>A country or territory with its own internal government but under the control of an outside power</a:t>
            </a:r>
            <a:br>
              <a:rPr lang="en-US" sz="2800" dirty="0" smtClean="0"/>
            </a:br>
            <a:r>
              <a:rPr lang="en-US" sz="2800" dirty="0" smtClean="0"/>
              <a:t>(example: British Nigeria in Africa)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Spheres of Influence</a:t>
            </a:r>
          </a:p>
          <a:p>
            <a:pPr lvl="1"/>
            <a:r>
              <a:rPr lang="en-US" sz="2800" dirty="0" smtClean="0"/>
              <a:t>An area in which an outside powers claim exclusive investment or trading privileges </a:t>
            </a:r>
            <a:br>
              <a:rPr lang="en-US" sz="2800" dirty="0" smtClean="0"/>
            </a:br>
            <a:r>
              <a:rPr lang="en-US" sz="2800" dirty="0" smtClean="0"/>
              <a:t>(ex. CHINA, SUEZ CANAL)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4830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European domination</a:t>
            </a:r>
          </a:p>
          <a:p>
            <a:pPr lvl="1"/>
            <a:r>
              <a:rPr lang="en-US" sz="2800" dirty="0" smtClean="0"/>
              <a:t>Viewed Africans as unable to handle the complex business of running on a country. 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C00000"/>
                </a:solidFill>
              </a:rPr>
              <a:t>The White Man’s Burden</a:t>
            </a:r>
            <a:r>
              <a:rPr lang="en-US" sz="2800" dirty="0" smtClean="0"/>
              <a:t>” – Europeans had a Christian duty to “civilize” the barbarians of Africa</a:t>
            </a:r>
          </a:p>
          <a:p>
            <a:pPr lvl="1"/>
            <a:r>
              <a:rPr lang="en-US" sz="2800" dirty="0" smtClean="0"/>
              <a:t>Africans rebelled against foreign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0"/>
            <a:ext cx="313522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/>
              <a:t>Imperialism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4267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Christian missionary efforts</a:t>
            </a:r>
          </a:p>
          <a:p>
            <a:pPr lvl="1"/>
            <a:r>
              <a:rPr lang="en-US" sz="2600" dirty="0"/>
              <a:t>Tried to convert natives to Christianity</a:t>
            </a:r>
          </a:p>
          <a:p>
            <a:pPr lvl="1"/>
            <a:r>
              <a:rPr lang="en-US" sz="2600" dirty="0"/>
              <a:t>Saw native religions as barbarian</a:t>
            </a:r>
          </a:p>
          <a:p>
            <a:pPr lvl="1"/>
            <a:r>
              <a:rPr lang="en-US" sz="2600" dirty="0"/>
              <a:t>African home to multiple religions, including Islam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SUEZ CANAL </a:t>
            </a:r>
            <a:r>
              <a:rPr lang="en-US" sz="2400" dirty="0" smtClean="0"/>
              <a:t>– built with French money, using Egyptian labor, it became vital to British trade as a “short cut” from England to their prized colony – India!  (Mediterranean to the Red Sea)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When Egypt hit poor economic times, Britain occupied Egypt and took financial control of the canal in 1882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9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51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Imperialism in 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Spheres of Influence in China – Britain, the US, Germany, etc. all had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exclusive trading rights </a:t>
            </a:r>
            <a:r>
              <a:rPr lang="en-US" sz="2400" dirty="0" smtClean="0"/>
              <a:t>inside China.  </a:t>
            </a:r>
            <a:br>
              <a:rPr lang="en-US" sz="2400" dirty="0" smtClean="0"/>
            </a:br>
            <a:r>
              <a:rPr lang="en-US" sz="2400" dirty="0" smtClean="0"/>
              <a:t>China had no say in this!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East India Company’s domination of Indian states</a:t>
            </a:r>
          </a:p>
          <a:p>
            <a:pPr lvl="1"/>
            <a:r>
              <a:rPr lang="en-US" sz="2400" dirty="0" smtClean="0"/>
              <a:t>Used India as a major supplier of raw materials for the industrial revolution</a:t>
            </a:r>
          </a:p>
          <a:p>
            <a:pPr lvl="1"/>
            <a:r>
              <a:rPr lang="en-US" sz="2400" dirty="0" smtClean="0"/>
              <a:t>India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had to buy </a:t>
            </a:r>
            <a:r>
              <a:rPr lang="en-US" sz="2400" dirty="0" smtClean="0"/>
              <a:t>British goods, competition with British goods was prohibited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America’s opening of Japan to trade by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threat of force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Gunboat Diplomacy</a:t>
            </a:r>
            <a:r>
              <a:rPr lang="en-US" sz="2400" dirty="0" smtClean="0"/>
              <a:t>) – Japan greatly resented this and </a:t>
            </a:r>
            <a:br>
              <a:rPr lang="en-US" sz="2400" dirty="0" smtClean="0"/>
            </a:br>
            <a:r>
              <a:rPr lang="en-US" sz="2400" dirty="0" smtClean="0"/>
              <a:t>later modernized their military (navy) as a result!  (Foreshadow…WWII)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Responses of colonized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Armed conflicts versus Intellectual Movements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Events leading to the Boxer Rebellion in China: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dirty="0" smtClean="0"/>
              <a:t>Poor peasants and workers who resented the special privileges granted to foreigners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dirty="0" smtClean="0"/>
              <a:t>Hated Chinese Christians who adopted a foreign faith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dirty="0" smtClean="0"/>
              <a:t>Fought against the Empress to protest foreign influence in Chinese affairs</a:t>
            </a:r>
          </a:p>
          <a:p>
            <a:r>
              <a:rPr lang="en-US" sz="2800" dirty="0" smtClean="0"/>
              <a:t>Rise of Nationalism among the “natives” to take back their countries! (Intellectual movement)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Indian Nationalist Party </a:t>
            </a:r>
            <a:r>
              <a:rPr lang="en-US" sz="2800" dirty="0" smtClean="0"/>
              <a:t>founded in the mid-1800’s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528</TotalTime>
  <Words>382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Air</vt:lpstr>
      <vt:lpstr>Imperialism</vt:lpstr>
      <vt:lpstr>Linking the Industrial Revolution, Nationalism, and Imperialism together!</vt:lpstr>
      <vt:lpstr>Linking the Industrial Revolution, Nationalism, and Imperialism together!</vt:lpstr>
      <vt:lpstr>Forms of Imperialism</vt:lpstr>
      <vt:lpstr>Imperialism in Africa</vt:lpstr>
      <vt:lpstr>Imperialism in Africa</vt:lpstr>
      <vt:lpstr>PowerPoint Presentation</vt:lpstr>
      <vt:lpstr>Responses of colonized peoples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PWCS</dc:creator>
  <cp:lastModifiedBy>Michael Perry</cp:lastModifiedBy>
  <cp:revision>18</cp:revision>
  <dcterms:created xsi:type="dcterms:W3CDTF">2012-01-19T12:07:01Z</dcterms:created>
  <dcterms:modified xsi:type="dcterms:W3CDTF">2014-08-13T13:03:07Z</dcterms:modified>
</cp:coreProperties>
</file>