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6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8C1A2-836A-4674-A3E6-B70B4906626C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ACB25-21CC-4A12-AC9E-66F738A87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9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4822-F1A5-4A03-AF66-9BBCC7DED07C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" y="-228600"/>
            <a:ext cx="10186126" cy="88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715000"/>
            <a:ext cx="6096000" cy="88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19240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</Words>
  <Application>Microsoft Office PowerPoint</Application>
  <PresentationFormat>On-screen Show (4:3)</PresentationFormat>
  <Paragraphs>12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</dc:creator>
  <cp:lastModifiedBy>Michael Perry</cp:lastModifiedBy>
  <cp:revision>4</cp:revision>
  <dcterms:created xsi:type="dcterms:W3CDTF">2011-09-14T02:46:05Z</dcterms:created>
  <dcterms:modified xsi:type="dcterms:W3CDTF">2014-10-17T15:33:43Z</dcterms:modified>
</cp:coreProperties>
</file>