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8" r:id="rId5"/>
    <p:sldId id="267" r:id="rId6"/>
    <p:sldId id="270" r:id="rId7"/>
    <p:sldId id="269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>
        <p:scale>
          <a:sx n="75" d="100"/>
          <a:sy n="75" d="100"/>
        </p:scale>
        <p:origin x="-124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4953000" cy="2193831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Columbian Exchange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traded!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questgarden.com/118/15/4/110201102958/images/Christopher_Columbu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121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global transfer of foods, plants &amp; animals during the colonization of the Americas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glogster.com/media/2/4/45/13/445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1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0"/>
            <a:ext cx="4343400" cy="82708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World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685800"/>
            <a:ext cx="4648200" cy="61722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Plants: </a:t>
            </a:r>
            <a:r>
              <a:rPr 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tomatoes, squash, pineapples, tobacco, cacao beans (chocolate), corn &amp; potatoes</a:t>
            </a:r>
          </a:p>
          <a:p>
            <a:r>
              <a:rPr lang="en-US" sz="3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Animals: </a:t>
            </a:r>
            <a:r>
              <a:rPr lang="en-US" sz="3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Old World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191000" y="1066800"/>
            <a:ext cx="49530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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Livestock: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Horses, cattle, sheep and pigs.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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Foods: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Bananas, black-eyed peas, yams, wheat, rice, barley and oats.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38200"/>
            <a:ext cx="3200400" cy="82708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24000"/>
            <a:ext cx="4572000" cy="5334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from the Western Hemisphere (corn, potatoes, etc.) changed European lifestyles </a:t>
            </a:r>
          </a:p>
          <a:p>
            <a:pPr lvl="1"/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diets, longer lives, population expands</a:t>
            </a:r>
          </a:p>
        </p:txBody>
      </p:sp>
      <p:pic>
        <p:nvPicPr>
          <p:cNvPr id="4098" name="Picture 2" descr="http://4.bp.blogspot.com/-ntColcdmc7U/TmW4LUSK6fI/AAAAAAAAA34/fwQ8vztj4eE/s1600/Irish+Potato+Fam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86200" cy="32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Impacts of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horses and cattle changed the lifestyle of American Indians</a:t>
            </a:r>
          </a:p>
          <a:p>
            <a:endParaRPr lang="en-US" dirty="0"/>
          </a:p>
        </p:txBody>
      </p:sp>
      <p:pic>
        <p:nvPicPr>
          <p:cNvPr id="4" name="Picture 4" descr="http://upload.wikimedia.org/wikipedia/commons/a/ab/Karl_Bodmer_-_Horse_Racing_of_the_Sioux_(Sourc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57600"/>
            <a:ext cx="2819400" cy="2932176"/>
          </a:xfrm>
          <a:prstGeom prst="rect">
            <a:avLst/>
          </a:prstGeom>
          <a:noFill/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22300" y="1219200"/>
            <a:ext cx="3200400" cy="82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Char char="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60000"/>
              <a:buFont typeface="Wingdings" pitchFamily="2" charset="2"/>
              <a:buChar char="Ë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70000"/>
              <a:buFont typeface="Wingdings" pitchFamily="2" charset="2"/>
              <a:buChar char="®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60000"/>
              <a:buFont typeface="Wingdings" pitchFamily="2" charset="2"/>
              <a:buChar char="Ë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70000"/>
              <a:buFont typeface="Wingdings" pitchFamily="2" charset="2"/>
              <a:buChar char="®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74825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60000"/>
              <a:buFont typeface="Wingdings" pitchFamily="2" charset="2"/>
              <a:buChar char="Ë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70000"/>
              <a:buFont typeface="Wingdings" pitchFamily="2" charset="2"/>
              <a:buChar char="®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39975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60000"/>
              <a:buFont typeface="Wingdings" pitchFamily="2" charset="2"/>
              <a:buChar char="Ë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22550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70000"/>
              <a:buFont typeface="Wingdings" pitchFamily="2" charset="2"/>
              <a:buChar char="®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81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Columbian Exchange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2743200" cy="8270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Negatives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2133600"/>
            <a:ext cx="5334000" cy="4876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enough labor to grow cash crops so Europeans turn to the use of African slaves</a:t>
            </a:r>
          </a:p>
          <a:p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Race-based 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2423438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3" y="3979232"/>
            <a:ext cx="2447925" cy="282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936377"/>
            <a:ext cx="4876800" cy="3886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plantations destroyed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indigenous economies &amp; damaged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environment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diseases (smallpox) killed many American Indians </a:t>
            </a:r>
          </a:p>
          <a:p>
            <a:endParaRPr lang="en-US" dirty="0"/>
          </a:p>
        </p:txBody>
      </p:sp>
      <p:pic>
        <p:nvPicPr>
          <p:cNvPr id="4" name="Picture 6" descr="http://deakinscicomm.files.wordpress.com/2013/05/smallp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8870" y="1962870"/>
            <a:ext cx="3954314" cy="2771775"/>
          </a:xfrm>
          <a:prstGeom prst="rect">
            <a:avLst/>
          </a:prstGeom>
          <a:noFill/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3733800" y="1143000"/>
            <a:ext cx="2743200" cy="8270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Char char="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60000"/>
              <a:buFont typeface="Wingdings" pitchFamily="2" charset="2"/>
              <a:buChar char="Ë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70000"/>
              <a:buFont typeface="Wingdings" pitchFamily="2" charset="2"/>
              <a:buChar char="®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60000"/>
              <a:buFont typeface="Wingdings" pitchFamily="2" charset="2"/>
              <a:buChar char="Ë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70000"/>
              <a:buFont typeface="Wingdings" pitchFamily="2" charset="2"/>
              <a:buChar char="®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74825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60000"/>
              <a:buFont typeface="Wingdings" pitchFamily="2" charset="2"/>
              <a:buChar char="Ë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70000"/>
              <a:buFont typeface="Wingdings" pitchFamily="2" charset="2"/>
              <a:buChar char="®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39975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60000"/>
              <a:buFont typeface="Wingdings" pitchFamily="2" charset="2"/>
              <a:buChar char="Ë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22550" indent="-282575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70000"/>
              <a:buFont typeface="Wingdings" pitchFamily="2" charset="2"/>
              <a:buChar char="®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Negatives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5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854</TotalTime>
  <Words>158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Air</vt:lpstr>
      <vt:lpstr>Columbian Exchange WHAT was traded!</vt:lpstr>
      <vt:lpstr>Definition: </vt:lpstr>
      <vt:lpstr>PowerPoint Presentation</vt:lpstr>
      <vt:lpstr>The Old World</vt:lpstr>
      <vt:lpstr>PowerPoint Presentation</vt:lpstr>
      <vt:lpstr>Impacts of Columbian Exchange</vt:lpstr>
      <vt:lpstr>Impact of Columbian Exchange</vt:lpstr>
      <vt:lpstr>Impact of Columbian Exchange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Global Age Emerges</dc:title>
  <dc:creator>PWCS</dc:creator>
  <cp:lastModifiedBy>Michael Perry</cp:lastModifiedBy>
  <cp:revision>43</cp:revision>
  <dcterms:created xsi:type="dcterms:W3CDTF">2011-10-05T19:54:06Z</dcterms:created>
  <dcterms:modified xsi:type="dcterms:W3CDTF">2014-08-13T12:23:17Z</dcterms:modified>
</cp:coreProperties>
</file>