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9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3AF5B-431F-4163-A21B-7C4CE07A77BE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435A0-F1FC-4DBF-9782-CF2828008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03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0091E-B7CB-384D-A0C3-950D626F2CC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1E95F56-CBFA-43D9-9843-E1336F40A097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D676C6D-D1C2-4609-AF04-8D5292A0A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95F56-CBFA-43D9-9843-E1336F40A097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6C6D-D1C2-4609-AF04-8D5292A0A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95F56-CBFA-43D9-9843-E1336F40A097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6C6D-D1C2-4609-AF04-8D5292A0A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1E95F56-CBFA-43D9-9843-E1336F40A097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6C6D-D1C2-4609-AF04-8D5292A0A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1E95F56-CBFA-43D9-9843-E1336F40A097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D676C6D-D1C2-4609-AF04-8D5292A0A8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1E95F56-CBFA-43D9-9843-E1336F40A097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D676C6D-D1C2-4609-AF04-8D5292A0A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1E95F56-CBFA-43D9-9843-E1336F40A097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D676C6D-D1C2-4609-AF04-8D5292A0A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95F56-CBFA-43D9-9843-E1336F40A097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6C6D-D1C2-4609-AF04-8D5292A0A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1E95F56-CBFA-43D9-9843-E1336F40A097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D676C6D-D1C2-4609-AF04-8D5292A0A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1E95F56-CBFA-43D9-9843-E1336F40A097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D676C6D-D1C2-4609-AF04-8D5292A0A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1E95F56-CBFA-43D9-9843-E1336F40A097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D676C6D-D1C2-4609-AF04-8D5292A0A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1E95F56-CBFA-43D9-9843-E1336F40A097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D676C6D-D1C2-4609-AF04-8D5292A0A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029" y="152400"/>
            <a:ext cx="8556171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Cold War Leaders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-609600" y="5616575"/>
            <a:ext cx="8458200" cy="1241425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665" y="1955800"/>
            <a:ext cx="6802821" cy="4509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57150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George Marshall: </a:t>
            </a:r>
            <a:r>
              <a:rPr lang="en-US" dirty="0" smtClean="0">
                <a:solidFill>
                  <a:schemeClr val="accent3"/>
                </a:solidFill>
              </a:rPr>
              <a:t>President Truman’s Secretary of State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Designed </a:t>
            </a:r>
            <a:r>
              <a:rPr lang="en-US" u="sng" dirty="0" smtClean="0">
                <a:solidFill>
                  <a:schemeClr val="tx2"/>
                </a:solidFill>
              </a:rPr>
              <a:t>the Marshall Plan</a:t>
            </a:r>
            <a:r>
              <a:rPr lang="en-US" dirty="0" smtClean="0">
                <a:solidFill>
                  <a:schemeClr val="accent3"/>
                </a:solidFill>
              </a:rPr>
              <a:t>: provide millions of dollars in aid to help Europe recover from World War II</a:t>
            </a:r>
          </a:p>
          <a:p>
            <a:r>
              <a:rPr lang="en-US" u="sng" dirty="0" smtClean="0">
                <a:solidFill>
                  <a:schemeClr val="tx2"/>
                </a:solidFill>
              </a:rPr>
              <a:t>Goal</a:t>
            </a:r>
            <a:r>
              <a:rPr lang="en-US" dirty="0" smtClean="0">
                <a:solidFill>
                  <a:schemeClr val="accent3"/>
                </a:solidFill>
              </a:rPr>
              <a:t>: keep them from turning to Communism by encouraging them to build market economies instead!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04800"/>
            <a:ext cx="2774731" cy="365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0" y="4038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Died in October, 1959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634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371600"/>
            <a:ext cx="4953000" cy="5486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Indira Gandhi</a:t>
            </a:r>
          </a:p>
          <a:p>
            <a:pPr lvl="1"/>
            <a:r>
              <a:rPr lang="en-US" sz="2800" dirty="0" smtClean="0">
                <a:solidFill>
                  <a:srgbClr val="FFC000"/>
                </a:solidFill>
              </a:rPr>
              <a:t>Became Prime Minister of India in 1966</a:t>
            </a:r>
          </a:p>
          <a:p>
            <a:pPr lvl="1"/>
            <a:r>
              <a:rPr lang="en-US" sz="2800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Signed a peace treaty with Soviet Union </a:t>
            </a:r>
            <a:r>
              <a:rPr lang="en-US" sz="2800" dirty="0" smtClean="0">
                <a:solidFill>
                  <a:srgbClr val="FFC000"/>
                </a:solidFill>
              </a:rPr>
              <a:t>during the Cold War</a:t>
            </a:r>
          </a:p>
          <a:p>
            <a:pPr lvl="1"/>
            <a:r>
              <a:rPr lang="en-US" sz="2800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Develop secret nuclear program</a:t>
            </a:r>
          </a:p>
          <a:p>
            <a:pPr lvl="1"/>
            <a:r>
              <a:rPr lang="en-US" sz="2800" dirty="0" smtClean="0">
                <a:solidFill>
                  <a:srgbClr val="FFC000"/>
                </a:solidFill>
              </a:rPr>
              <a:t>Today, India has nukes!</a:t>
            </a:r>
            <a:endParaRPr lang="en-US" sz="2800" dirty="0">
              <a:solidFill>
                <a:srgbClr val="FFC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1600200"/>
            <a:ext cx="3810000" cy="381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57800" y="5421868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Assassinated in 1984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070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" y="152400"/>
            <a:ext cx="8229600" cy="875506"/>
          </a:xfrm>
        </p:spPr>
        <p:txBody>
          <a:bodyPr/>
          <a:lstStyle/>
          <a:p>
            <a:r>
              <a:rPr lang="en-US" dirty="0" smtClean="0"/>
              <a:t>Great Britain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-1" y="914400"/>
            <a:ext cx="6410195" cy="55626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500" dirty="0" smtClean="0">
                <a:solidFill>
                  <a:srgbClr val="FFC000"/>
                </a:solidFill>
              </a:rPr>
              <a:t>Margaret Thatcher: British Prime Minister 1979-1990</a:t>
            </a:r>
          </a:p>
          <a:p>
            <a:pPr lvl="1"/>
            <a:r>
              <a:rPr lang="en-US" sz="2500" dirty="0" smtClean="0">
                <a:solidFill>
                  <a:srgbClr val="FFC000"/>
                </a:solidFill>
              </a:rPr>
              <a:t>Wanted </a:t>
            </a:r>
            <a:r>
              <a:rPr lang="en-US" sz="2500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free trade </a:t>
            </a:r>
            <a:r>
              <a:rPr lang="en-US" sz="25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(trade between countries without restrictions or tariffs)</a:t>
            </a:r>
            <a:r>
              <a:rPr lang="en-US" sz="2500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and less government regulation of business</a:t>
            </a:r>
          </a:p>
          <a:p>
            <a:pPr lvl="1"/>
            <a:r>
              <a:rPr lang="en-US" sz="2500" dirty="0" smtClean="0">
                <a:solidFill>
                  <a:srgbClr val="FFC000"/>
                </a:solidFill>
              </a:rPr>
              <a:t>Strengthened relationship with the United States (Ronald Reagan) and US foreign policy</a:t>
            </a:r>
          </a:p>
          <a:p>
            <a:pPr lvl="1"/>
            <a:r>
              <a:rPr lang="en-US" sz="2500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Asserted the United Kingdom’s military power</a:t>
            </a:r>
            <a:r>
              <a:rPr lang="en-US" sz="2500" u="sng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500" dirty="0" smtClean="0">
                <a:solidFill>
                  <a:srgbClr val="FFC000"/>
                </a:solidFill>
              </a:rPr>
              <a:t>when Argentina tried to invade the Falkland Islands.</a:t>
            </a:r>
          </a:p>
          <a:p>
            <a:pPr lvl="1"/>
            <a:r>
              <a:rPr lang="en-US" sz="2500" dirty="0" smtClean="0">
                <a:solidFill>
                  <a:srgbClr val="FFC000"/>
                </a:solidFill>
              </a:rPr>
              <a:t>Soviets called her “The Iron Lady”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1219200"/>
            <a:ext cx="2514600" cy="34756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10195" y="4694877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Died April 8,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327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52400" y="1600200"/>
            <a:ext cx="5181600" cy="51816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Deng Xiaoping</a:t>
            </a:r>
            <a:r>
              <a:rPr lang="en-US" sz="2400" dirty="0" smtClean="0">
                <a:solidFill>
                  <a:srgbClr val="FFC000"/>
                </a:solidFill>
              </a:rPr>
              <a:t>: took over after the death of Mao Zedong in 1976.</a:t>
            </a:r>
          </a:p>
          <a:p>
            <a:r>
              <a:rPr lang="en-US" sz="2400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Reformed Communist China’s economy	</a:t>
            </a:r>
          </a:p>
          <a:p>
            <a:pPr lvl="1"/>
            <a:r>
              <a:rPr lang="en-US" sz="2400" dirty="0" smtClean="0">
                <a:solidFill>
                  <a:srgbClr val="FFC000"/>
                </a:solidFill>
              </a:rPr>
              <a:t>Ended farming communes and allowed farmers more freedom</a:t>
            </a:r>
          </a:p>
          <a:p>
            <a:pPr lvl="1"/>
            <a:r>
              <a:rPr lang="en-US" sz="2400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Made it a market economy</a:t>
            </a:r>
          </a:p>
          <a:p>
            <a:pPr lvl="1"/>
            <a:r>
              <a:rPr lang="en-US" sz="2400" dirty="0" smtClean="0">
                <a:solidFill>
                  <a:srgbClr val="FFC000"/>
                </a:solidFill>
              </a:rPr>
              <a:t>Led to rapid economic growth, but a larger gap between the rich and the poor</a:t>
            </a:r>
          </a:p>
          <a:p>
            <a:r>
              <a:rPr lang="en-US" sz="2400" dirty="0" smtClean="0">
                <a:solidFill>
                  <a:srgbClr val="FFC000"/>
                </a:solidFill>
              </a:rPr>
              <a:t>Continued communist control of the government</a:t>
            </a:r>
            <a:endParaRPr lang="en-US" sz="2400" dirty="0">
              <a:solidFill>
                <a:srgbClr val="FFC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1524000"/>
            <a:ext cx="2895600" cy="36522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67400" y="5176239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Was only 4’ 11”</a:t>
            </a:r>
            <a:br>
              <a:rPr lang="en-US" dirty="0" smtClean="0"/>
            </a:br>
            <a:r>
              <a:rPr lang="en-US" dirty="0" smtClean="0"/>
              <a:t>Died in 1997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869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Soviet 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5181600" cy="5334000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Mikhail Gorbachev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: </a:t>
            </a:r>
            <a:r>
              <a:rPr lang="en-US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last president of Soviet Union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Brought reforms to the Soviet Economy (Perestroika) and its government (Glasnost)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His reforms unintentionally contributed to the collapse of Communism in the Soviet Union!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371600"/>
            <a:ext cx="2682240" cy="381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19800" y="5334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Still Alive! 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149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594</TotalTime>
  <Words>226</Words>
  <Application>Microsoft Office PowerPoint</Application>
  <PresentationFormat>On-screen Show (4:3)</PresentationFormat>
  <Paragraphs>34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Cold War Leaders</vt:lpstr>
      <vt:lpstr>United States</vt:lpstr>
      <vt:lpstr>India</vt:lpstr>
      <vt:lpstr>Great Britain</vt:lpstr>
      <vt:lpstr>China</vt:lpstr>
      <vt:lpstr>Soviet Union</vt:lpstr>
    </vt:vector>
  </TitlesOfParts>
  <Company>PWCS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Collapse of Communism in the Soviet Union &amp; Eastern Europe</dc:title>
  <dc:creator>PWCS</dc:creator>
  <cp:lastModifiedBy>Michael Perry</cp:lastModifiedBy>
  <cp:revision>23</cp:revision>
  <dcterms:created xsi:type="dcterms:W3CDTF">2012-03-16T11:24:38Z</dcterms:created>
  <dcterms:modified xsi:type="dcterms:W3CDTF">2014-08-13T13:20:25Z</dcterms:modified>
</cp:coreProperties>
</file>