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65" r:id="rId4"/>
    <p:sldId id="266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48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5AE0-E4FE-014C-BA8B-543527457DED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FB8D-E390-434B-B4AA-5FD75E36DD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799" y="520976"/>
            <a:ext cx="2998304" cy="3702741"/>
          </a:xfrm>
        </p:spPr>
        <p:txBody>
          <a:bodyPr/>
          <a:lstStyle/>
          <a:p>
            <a:r>
              <a:rPr lang="en-US" dirty="0" smtClean="0"/>
              <a:t>Causes and </a:t>
            </a:r>
            <a:br>
              <a:rPr lang="en-US" dirty="0" smtClean="0"/>
            </a:br>
            <a:r>
              <a:rPr lang="en-US" dirty="0" smtClean="0"/>
              <a:t>Leaders of WWII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9" y="526360"/>
            <a:ext cx="4108174" cy="60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Economic &amp; Political causes of WWII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665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Aggression</a:t>
            </a:r>
            <a:r>
              <a:rPr lang="en-US" dirty="0" smtClean="0"/>
              <a:t> by the totalitarian powers of Germany, Italy and Japan</a:t>
            </a:r>
          </a:p>
          <a:p>
            <a:pPr lvl="1"/>
            <a:r>
              <a:rPr lang="en-US" dirty="0" smtClean="0"/>
              <a:t>Japan invades Manchuria &amp; rest of China</a:t>
            </a:r>
          </a:p>
          <a:p>
            <a:pPr lvl="1"/>
            <a:r>
              <a:rPr lang="en-US" dirty="0" smtClean="0"/>
              <a:t>Italy invades Ethiopia</a:t>
            </a:r>
          </a:p>
          <a:p>
            <a:pPr lvl="1"/>
            <a:r>
              <a:rPr lang="en-US" dirty="0" smtClean="0"/>
              <a:t>Germany invades Rhineland, annexes Austria, Czechoslovakia and Sudetenland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Nationalism</a:t>
            </a:r>
            <a:r>
              <a:rPr lang="en-US" dirty="0" smtClean="0"/>
              <a:t>: </a:t>
            </a:r>
            <a:r>
              <a:rPr lang="en-US" dirty="0"/>
              <a:t>Dictators use </a:t>
            </a:r>
            <a:r>
              <a:rPr lang="en-US" dirty="0" smtClean="0"/>
              <a:t>pride </a:t>
            </a:r>
            <a:r>
              <a:rPr lang="en-US" dirty="0"/>
              <a:t>and </a:t>
            </a:r>
            <a:r>
              <a:rPr lang="en-US" dirty="0" smtClean="0"/>
              <a:t>loyalty  </a:t>
            </a:r>
            <a:r>
              <a:rPr lang="en-US" dirty="0"/>
              <a:t>for one’s country in their propaganda and </a:t>
            </a:r>
            <a:r>
              <a:rPr lang="en-US" dirty="0">
                <a:solidFill>
                  <a:srgbClr val="FFC000"/>
                </a:solidFill>
              </a:rPr>
              <a:t>to hold on to power!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1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2" y="1387821"/>
            <a:ext cx="8468138" cy="5225014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Failures of the Treaty of </a:t>
            </a:r>
            <a:r>
              <a:rPr lang="en-US" sz="4000" dirty="0" smtClean="0">
                <a:solidFill>
                  <a:srgbClr val="FFC000"/>
                </a:solidFill>
              </a:rPr>
              <a:t>Versailles</a:t>
            </a:r>
          </a:p>
          <a:p>
            <a:pPr lvl="1"/>
            <a:r>
              <a:rPr lang="en-US" sz="3600" dirty="0"/>
              <a:t>Left Europe in bad </a:t>
            </a:r>
            <a:r>
              <a:rPr lang="en-US" sz="3600" dirty="0" smtClean="0"/>
              <a:t>economic </a:t>
            </a:r>
            <a:r>
              <a:rPr lang="en-US" sz="3600" dirty="0"/>
              <a:t>conditions and left Germany with </a:t>
            </a:r>
            <a:r>
              <a:rPr lang="en-US" sz="3600" dirty="0" smtClean="0"/>
              <a:t>hyperinflation </a:t>
            </a:r>
            <a:r>
              <a:rPr lang="en-US" sz="3600" dirty="0"/>
              <a:t>as they struggled to pay their war reparations!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4000" dirty="0">
                <a:solidFill>
                  <a:srgbClr val="FFC000"/>
                </a:solidFill>
              </a:rPr>
              <a:t>Appeasement</a:t>
            </a:r>
          </a:p>
          <a:p>
            <a:pPr lvl="1"/>
            <a:r>
              <a:rPr lang="en-US" sz="3600" dirty="0"/>
              <a:t>European countries don’t want to go to war after their </a:t>
            </a:r>
            <a:r>
              <a:rPr lang="en-US" sz="3600" dirty="0">
                <a:solidFill>
                  <a:srgbClr val="FFC000"/>
                </a:solidFill>
              </a:rPr>
              <a:t>experiences in </a:t>
            </a:r>
            <a:r>
              <a:rPr lang="en-US" sz="3600" dirty="0" smtClean="0">
                <a:solidFill>
                  <a:srgbClr val="FFC000"/>
                </a:solidFill>
              </a:rPr>
              <a:t>World War I</a:t>
            </a:r>
            <a:r>
              <a:rPr lang="en-US" sz="3600" dirty="0" smtClean="0"/>
              <a:t>, </a:t>
            </a:r>
            <a:r>
              <a:rPr lang="en-US" sz="3600" dirty="0"/>
              <a:t>so they </a:t>
            </a:r>
            <a:r>
              <a:rPr lang="en-US" sz="3600" dirty="0">
                <a:solidFill>
                  <a:srgbClr val="FFC000"/>
                </a:solidFill>
              </a:rPr>
              <a:t>let </a:t>
            </a:r>
            <a:r>
              <a:rPr lang="en-US" sz="3600" dirty="0" smtClean="0">
                <a:solidFill>
                  <a:srgbClr val="FFC000"/>
                </a:solidFill>
              </a:rPr>
              <a:t>Hitler take </a:t>
            </a:r>
            <a:r>
              <a:rPr lang="en-US" sz="3600" dirty="0">
                <a:solidFill>
                  <a:srgbClr val="FFC000"/>
                </a:solidFill>
              </a:rPr>
              <a:t>land </a:t>
            </a:r>
            <a:r>
              <a:rPr lang="en-US" sz="3600" dirty="0"/>
              <a:t>in the hopes that he would </a:t>
            </a:r>
            <a:r>
              <a:rPr lang="en-US" sz="3600" dirty="0" smtClean="0"/>
              <a:t>stop and they’d keep the </a:t>
            </a:r>
            <a:r>
              <a:rPr lang="en-US" sz="3600" dirty="0" smtClean="0">
                <a:solidFill>
                  <a:srgbClr val="FFC000"/>
                </a:solidFill>
              </a:rPr>
              <a:t>peace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Economic &amp; Political causes of WWII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401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Tendencies towards </a:t>
            </a:r>
            <a:r>
              <a:rPr lang="en-US" sz="4000" dirty="0">
                <a:solidFill>
                  <a:srgbClr val="FFC000"/>
                </a:solidFill>
              </a:rPr>
              <a:t>isolationism</a:t>
            </a:r>
            <a:r>
              <a:rPr lang="en-US" sz="4000" dirty="0"/>
              <a:t> and </a:t>
            </a:r>
            <a:r>
              <a:rPr lang="en-US" sz="4000" dirty="0" smtClean="0">
                <a:solidFill>
                  <a:srgbClr val="FFC000"/>
                </a:solidFill>
              </a:rPr>
              <a:t>pacifism</a:t>
            </a:r>
            <a:r>
              <a:rPr lang="en-US" sz="4000" dirty="0" smtClean="0"/>
              <a:t> (strong anti-war attitudes) </a:t>
            </a:r>
            <a:r>
              <a:rPr lang="en-US" sz="4000" dirty="0"/>
              <a:t>in Europe and the United States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Economic &amp; Political causes of WWII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191" y="3839243"/>
            <a:ext cx="4491275" cy="272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4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Presidents during WWII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Franklin D. Roosevelt</a:t>
            </a:r>
            <a:endParaRPr lang="en-US" sz="3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Harry S. Truman</a:t>
            </a:r>
            <a:endParaRPr lang="en-US" sz="3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59" y="2174874"/>
            <a:ext cx="2654009" cy="26588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6104" y="4836766"/>
            <a:ext cx="3485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 President at the start of war.  </a:t>
            </a:r>
            <a:r>
              <a:rPr lang="en-US" sz="2400" dirty="0" smtClean="0">
                <a:solidFill>
                  <a:srgbClr val="FFC000"/>
                </a:solidFill>
              </a:rPr>
              <a:t>Declares war after the attack on </a:t>
            </a:r>
            <a:br>
              <a:rPr lang="en-US" sz="2400" dirty="0" smtClean="0">
                <a:solidFill>
                  <a:srgbClr val="FFC000"/>
                </a:solidFill>
              </a:rPr>
            </a:br>
            <a:r>
              <a:rPr lang="en-US" sz="2400" dirty="0" smtClean="0">
                <a:solidFill>
                  <a:srgbClr val="FFC000"/>
                </a:solidFill>
              </a:rPr>
              <a:t>Pearl Harbor!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08104" y="4833677"/>
            <a:ext cx="3478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President after Roosevelt dies.  </a:t>
            </a:r>
            <a:r>
              <a:rPr lang="en-US" sz="2400" dirty="0" smtClean="0">
                <a:solidFill>
                  <a:srgbClr val="FFC000"/>
                </a:solidFill>
              </a:rPr>
              <a:t>Makes the decision to drop </a:t>
            </a:r>
            <a:r>
              <a:rPr lang="en-US" sz="2400" smtClean="0">
                <a:solidFill>
                  <a:srgbClr val="FFC000"/>
                </a:solidFill>
              </a:rPr>
              <a:t>the </a:t>
            </a:r>
            <a:r>
              <a:rPr lang="en-US" sz="2400" smtClean="0">
                <a:solidFill>
                  <a:srgbClr val="FFC000"/>
                </a:solidFill>
              </a:rPr>
              <a:t>atomic bombs </a:t>
            </a:r>
            <a:r>
              <a:rPr lang="en-US" sz="2400" dirty="0" smtClean="0">
                <a:solidFill>
                  <a:srgbClr val="FFC000"/>
                </a:solidFill>
              </a:rPr>
              <a:t>on Hiroshima and Nagasaki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761" y="2174875"/>
            <a:ext cx="2149475" cy="274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6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Dwight D. Eisenhower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807" y="141763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Douglas MacArthur</a:t>
            </a:r>
            <a:endParaRPr lang="en-US" sz="3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4744278"/>
            <a:ext cx="4040188" cy="14654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Allied commander </a:t>
            </a:r>
            <a:r>
              <a:rPr lang="en-US" dirty="0" smtClean="0">
                <a:solidFill>
                  <a:srgbClr val="FFC000"/>
                </a:solidFill>
              </a:rPr>
              <a:t>in Europe </a:t>
            </a:r>
            <a:r>
              <a:rPr lang="en-US" dirty="0" smtClean="0"/>
              <a:t>and planned the D-Day Invasion to free Europe from Nazi Control!</a:t>
            </a:r>
            <a:endParaRPr lang="en-US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843807" y="4585251"/>
            <a:ext cx="3846168" cy="162443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US General and Allied commander </a:t>
            </a:r>
            <a:r>
              <a:rPr lang="en-US" sz="3200" dirty="0" smtClean="0">
                <a:solidFill>
                  <a:srgbClr val="FFC000"/>
                </a:solidFill>
              </a:rPr>
              <a:t>in the Pacific</a:t>
            </a:r>
            <a:r>
              <a:rPr lang="en-US" sz="3200" dirty="0" smtClean="0"/>
              <a:t> that fought the Japanese</a:t>
            </a:r>
            <a:endParaRPr lang="en-US" sz="3200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US Commanders during WWII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031" y="2057400"/>
            <a:ext cx="1914525" cy="2390775"/>
          </a:xfrm>
        </p:spPr>
      </p:pic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154" y="2057400"/>
            <a:ext cx="2124075" cy="2152650"/>
          </a:xfrm>
        </p:spPr>
      </p:pic>
    </p:spTree>
    <p:extLst>
      <p:ext uri="{BB962C8B-B14F-4D97-AF65-F5344CB8AC3E}">
        <p14:creationId xmlns:p14="http://schemas.microsoft.com/office/powerpoint/2010/main" val="354249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0797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George C. Marshall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70797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Winston Churchill</a:t>
            </a:r>
            <a:endParaRPr lang="en-US" sz="32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425" r="425"/>
          <a:stretch>
            <a:fillRect/>
          </a:stretch>
        </p:blipFill>
        <p:spPr>
          <a:xfrm>
            <a:off x="4961306" y="1166190"/>
            <a:ext cx="3407625" cy="333133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862" y="1272209"/>
            <a:ext cx="2332863" cy="2934420"/>
          </a:xfrm>
          <a:prstGeom prst="rect">
            <a:avLst/>
          </a:prstGeom>
        </p:spPr>
      </p:pic>
      <p:sp>
        <p:nvSpPr>
          <p:cNvPr id="9" name="Text Placeholder 2"/>
          <p:cNvSpPr txBox="1">
            <a:spLocks/>
          </p:cNvSpPr>
          <p:nvPr/>
        </p:nvSpPr>
        <p:spPr>
          <a:xfrm>
            <a:off x="457199" y="4283297"/>
            <a:ext cx="4040189" cy="18657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US General and later becomes known for the </a:t>
            </a:r>
            <a:r>
              <a:rPr lang="en-US" sz="3200" dirty="0" smtClean="0">
                <a:solidFill>
                  <a:srgbClr val="FFC000"/>
                </a:solidFill>
              </a:rPr>
              <a:t>Marshall Plan during the Cold War.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645025" y="4399723"/>
            <a:ext cx="4040187" cy="18728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British Prime Minister</a:t>
            </a:r>
          </a:p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Symbol of strength.  Speeches during the</a:t>
            </a:r>
            <a:br>
              <a:rPr lang="en-US" sz="3200" dirty="0" smtClean="0">
                <a:solidFill>
                  <a:srgbClr val="FFC000"/>
                </a:solidFill>
              </a:rPr>
            </a:br>
            <a:r>
              <a:rPr lang="en-US" sz="3200" dirty="0" smtClean="0">
                <a:solidFill>
                  <a:srgbClr val="FFC000"/>
                </a:solidFill>
              </a:rPr>
              <a:t> Battle of Britain keep the morale up at home.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18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0797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Guess Who?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70797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Guess Who?</a:t>
            </a:r>
            <a:endParaRPr lang="en-US" sz="320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57200" y="5655636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Soviet Dictator</a:t>
            </a:r>
            <a:endParaRPr lang="en-US" sz="320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645025" y="563276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Nazi dictator in Germany</a:t>
            </a:r>
            <a:endParaRPr lang="en-US" sz="3200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12866" b="12866"/>
          <a:stretch>
            <a:fillRect/>
          </a:stretch>
        </p:blipFill>
        <p:spPr>
          <a:xfrm>
            <a:off x="4643438" y="1440765"/>
            <a:ext cx="4041775" cy="3951288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752" y="1440764"/>
            <a:ext cx="3154145" cy="397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9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3155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Guess Who?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353155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Guess Who?</a:t>
            </a:r>
            <a:endParaRPr lang="en-US" sz="36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9266" b="9266"/>
          <a:stretch>
            <a:fillRect/>
          </a:stretch>
        </p:blipFill>
        <p:spPr>
          <a:xfrm>
            <a:off x="4645025" y="1222375"/>
            <a:ext cx="4041775" cy="3951288"/>
          </a:xfr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457200" y="5409797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Japanese General</a:t>
            </a:r>
            <a:endParaRPr lang="en-US" sz="320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649788" y="545668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/>
              <a:t>Emperor of Japan</a:t>
            </a:r>
            <a:endParaRPr lang="en-US" sz="32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1100" b="1100"/>
          <a:stretch>
            <a:fillRect/>
          </a:stretch>
        </p:blipFill>
        <p:spPr>
          <a:xfrm>
            <a:off x="457200" y="1262548"/>
            <a:ext cx="4040188" cy="3951288"/>
          </a:xfrm>
        </p:spPr>
      </p:pic>
    </p:spTree>
    <p:extLst>
      <p:ext uri="{BB962C8B-B14F-4D97-AF65-F5344CB8AC3E}">
        <p14:creationId xmlns:p14="http://schemas.microsoft.com/office/powerpoint/2010/main" val="419406450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273</TotalTime>
  <Words>284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Black</vt:lpstr>
      <vt:lpstr>Causes and  Leaders of WWII</vt:lpstr>
      <vt:lpstr>Economic &amp; Political causes of WWII</vt:lpstr>
      <vt:lpstr>Economic &amp; Political causes of WWII</vt:lpstr>
      <vt:lpstr>Economic &amp; Political causes of WWII</vt:lpstr>
      <vt:lpstr>US Presidents during WWII</vt:lpstr>
      <vt:lpstr>US Commanders during WWII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and Leaders of WWII</dc:title>
  <dc:creator>Karima Wesselhoft</dc:creator>
  <cp:lastModifiedBy>Michael Perry</cp:lastModifiedBy>
  <cp:revision>13</cp:revision>
  <dcterms:created xsi:type="dcterms:W3CDTF">2012-02-26T18:02:25Z</dcterms:created>
  <dcterms:modified xsi:type="dcterms:W3CDTF">2017-02-14T13:44:41Z</dcterms:modified>
</cp:coreProperties>
</file>