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0066"/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0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8AAF-EAD9-4F0F-8A71-CF5F8AACD1A8}" type="datetimeFigureOut">
              <a:rPr lang="en-US" smtClean="0"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07073-73D5-4E2F-8F16-FB41BC14C9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RH33pTXwK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8 Review PPT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www.youtube.com/watch?v=oRH33pTXwKQ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US President who first began the Cold War policy of containment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Harry S. Truman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://www.bwtrumaninn.com/areainfo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39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Chinese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Nationalist leader whose was banished from mainland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Chiang Kai-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Shek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http://www.nndb.com/people/974/000086716/cks-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11628"/>
            <a:ext cx="3886200" cy="5246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Leader of the Communists during the Chinese Civil War and later first Communist leader of China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Mao Zedong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cdn1.thefamouspeople.com/profiles/images/mao-zed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501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US recognized this island as the “true” China and was home to escaped Nationalists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Taiwan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operationworld.org/files/ow/maps/lginset/chnt-LMAP-m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18471"/>
            <a:ext cx="5334000" cy="533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The Soviets did this after the US blocked China’s entry into the 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Boycott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static2.businessinsider.com/image/4d1cf62a4bd7c86c1b0f0000/ground-zero-mosque-opponents-are-threatening-to-boycott-justin-bieb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40014"/>
            <a:ext cx="6934200" cy="521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First US president to visit Communist China in the 1970s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Richard Nixon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://upload.wikimedia.org/wikipedia/commons/c/cb/Nixon_Mao_1972-02-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4977"/>
            <a:ext cx="6781800" cy="5253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15. The Allies promised this Asian nation independence after WWII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http://www.worldatlas.com/webimage/countrys/asia/koreanp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562100"/>
            <a:ext cx="280035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He was appointed by Truman to lead the UN forces in the Korean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Douglas MacArthur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984427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 Korea was divided into two nations at this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Parallel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4.bp.blogspot.com/-O6pqmwGiR4o/T9VU9tTZwFI/AAAAAAAAKZo/oB5gNSVwV3Q/s1600/Crossing_the_38th_parall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31562"/>
            <a:ext cx="6934200" cy="5326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18. A signed agreement to stop fighting until a peace settlement can be reached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Armistice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upload.wikimedia.org/wikipedia/commons/8/8a/Pen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48511"/>
            <a:ext cx="7391400" cy="5309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US policy during the Cold War to stop the spread of 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096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Containment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histoforum.net/containment/images/co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4892"/>
            <a:ext cx="4267200" cy="503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19. US reaction to Stalin cutting off all access to Berlin for 11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 Airlift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jdayhistory.weebly.com/uploads/8/9/5/0/8950306/224266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79958"/>
            <a:ext cx="8382000" cy="5278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 Became a symbol of the Cold War until it came down in 1989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Berlin Wall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://static.ddmcdn.com/gif/berlin-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01330"/>
            <a:ext cx="7848600" cy="535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21. US-backed Cuban exiles’ failed attempt to end Castro’s Communist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 of Pigs Invasion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www.theepochtimes.com/n2/images/stories/large/2011/08/17/BayOfPigs_107916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63724"/>
            <a:ext cx="8153400" cy="529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 The closest the US and Soviet Union ever got to nuclear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Cuban Missile Crisis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www.johndclare.net/images/Armwrestl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04335"/>
            <a:ext cx="7543800" cy="5353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Building up ones nuclear missiles and military strength to stop the enemy from attacking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Deterrence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http://internationaleconomicmatters.files.wordpress.com/2013/04/q14219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56130"/>
            <a:ext cx="8305800" cy="530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 The Soviet Union’s response to the formation of NATO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Warsaw Pact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90" name="Picture 2" descr="http://upload.wikimedia.org/wikipedia/commons/b/bc/Map_of_Warsaw_Pact_count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61297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 Communist nationalist who wanted to free Vietnam from French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Chi Minh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tgsthethingstheycarried.wikispaces.com/file/view/HoChiMinh-Al_.jpg/332492808/HoChiMinh-Al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74800"/>
            <a:ext cx="3962400" cy="528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 Communist guerilla fighters inside South Vietnam attacking the government and US soldiers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 Cong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38" name="Picture 2" descr="http://lh6.ggpht.com/-7D4Ux9E2k1A/T_5HnRkeVGI/AAAAAAAAaD8/4y72pa5Vsbw/cu-chi-tunnels-20%25255B2%25255D.jpg?imgmax=800"/>
          <p:cNvPicPr>
            <a:picLocks noChangeAspect="1" noChangeArrowheads="1"/>
          </p:cNvPicPr>
          <p:nvPr/>
        </p:nvPicPr>
        <p:blipFill>
          <a:blip r:embed="rId2" cstate="print"/>
          <a:srcRect b="13585"/>
          <a:stretch>
            <a:fillRect/>
          </a:stretch>
        </p:blipFill>
        <p:spPr bwMode="auto">
          <a:xfrm>
            <a:off x="0" y="1556795"/>
            <a:ext cx="9144000" cy="5301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 US theory that if Vietnam falls to Communism, the rest of SE Asia will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Domino Theory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62" name="Picture 2" descr="http://jfkplusfifty.files.wordpress.com/2011/04/domino_th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 Caused anti-war protests in the US and eventually became the first “loss”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Vietnam War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986" name="Picture 2" descr="http://jewishcurrents.org/wp-content/uploads/2010/10/anti-war_vietnam_war_protest_r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70672"/>
            <a:ext cx="6934200" cy="528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Meeting of WWII Allies where Stalin promised free elections in Eastern Europe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Yalta Conference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calconnect.com/historical/yalta/yal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6379"/>
            <a:ext cx="6477000" cy="5251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 He became the Soviet leader in 1985 and came up with a series of reforms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Mikhail Gorbachev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0" name="Picture 2" descr="http://www.russianarts.org/rno/img/b_fotos/go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816453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 Soviet policy of “openness” that granted the people a voice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Glasnost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4" name="Picture 2" descr="http://s3.amazonaws.com/rapgenius/1366857933_oRgKTQ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47934"/>
            <a:ext cx="5257800" cy="5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31. Soviet economic policy granting some privatization of farms and factories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Perestroika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58" name="Picture 2" descr="http://conderc.files.wordpress.com/2010/11/perestro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1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32. First elected president of Russia after the collapse of the Soviet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Boris Yeltsin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 descr="http://graphics8.nytimes.com/images/2007/04/23/timestopics/yeltisintopic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46459"/>
            <a:ext cx="3352800" cy="531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33. British Prime Minister who strengthened relations with US during the Cold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Thatcher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106" name="Picture 2" descr="http://www.thedailysheeple.com/wp-content/uploads/2013/04/margaret-that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49193"/>
            <a:ext cx="5562600" cy="5308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34. Prime Minister of India  who secretly developed nuclear weapons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Indira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Gandhi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30" name="Picture 2" descr="http://topyaps.com/wp-content/uploads/2013/09/Indira-Gand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4305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35. Took over in China after Mao’s death and  reformed China’s economy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 Xiaoping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4" name="Picture 2" descr="http://hwccurry.weebly.com/uploads/1/8/5/9/18599332/91862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89852"/>
            <a:ext cx="4267200" cy="5268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36. Great Britain had to use military force when Argentina tried to invade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Falkland Islands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78" name="Picture 2" descr="http://www.english-online.at/places/falkland-islands/falkland-island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2140"/>
            <a:ext cx="7543800" cy="533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37. The SU faced a threat to their authority in the Soviet republics  because of the rise 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Nationalism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2" name="Picture 2" descr="http://www.metanexus.net/sites/default/files/styles/page_main/public/nationalism.jpg?itok=za3xjf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38. Both China and the Soviet Union switched to this system for their failing economies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 Economy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226" name="Picture 2" descr="http://images.china.cn/attachement/jpg/site1007/20120802/00080282e94111842a2b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63719"/>
            <a:ext cx="8001000" cy="5294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Churchill’s reference to the division of Europe into Communist East 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Democratic West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Curtain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www.johndclare.net/images/Soviet_take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39611"/>
            <a:ext cx="6781800" cy="5418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39. This war ended in a stalemate and the peninsula is still divided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Korean War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0" name="Picture 2" descr="http://sheg.stanford.edu/upload/Lessons/Unit%2011_Cold%20War/KoreanW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64105"/>
            <a:ext cx="5029200" cy="5293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40. This is the name of the colony that eventually became the country of Vietnam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 Indochina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4" name="AutoShape 2" descr="http://www.e24.com.vn/uploads/news_images/news_thumbs/1328256834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4274" name="Picture 2" descr="http://angiesdiary.com/wp-content/uploads/2012/06/indochina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40788"/>
            <a:ext cx="7010400" cy="5317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97674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Writing Part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72000" cy="6019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the 3 hot spots of the Cold War (Korea, Cuban Missile Crisis, &amp; Vietnam) in a three paragraph essay</a:t>
            </a:r>
          </a:p>
          <a:p>
            <a:r>
              <a:rPr lang="en-US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topic sentences (3 points)</a:t>
            </a:r>
          </a:p>
          <a:p>
            <a:r>
              <a:rPr lang="en-US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summary sentences (3 points)</a:t>
            </a:r>
          </a:p>
          <a:p>
            <a:r>
              <a:rPr lang="en-US" sz="3200" b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facts about each (9 points)</a:t>
            </a:r>
            <a:endParaRPr lang="en-US" sz="32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clipartsfree.net/vector/large/happy_pencil_Vector_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Alliance the US enters into with Western Europe to defend against and contain 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NATO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http://upload.wikimedia.org/wikipedia/commons/6/65/Map_of_NATO_countri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US economic plan to rebuild Europe after WWII to avoid the spread of 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Marshall Plan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http://usdocuments.wikispaces.com/file/view/Marshallbike.jpg/66389964/371x368/Marshallbi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91548"/>
            <a:ext cx="5410200" cy="5366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Believed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Communism and Capitalism could not coexist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Stalin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p2.la-img.com/1409/28244/10940111_1_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0"/>
            <a:ext cx="3908367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Theory that private businesses compete without state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 Enterprise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marxist.com/images/stories/economy/CorporateEart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60830"/>
            <a:ext cx="7391400" cy="5297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Eastern European nations where the Soviet Union installed Communist governments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1"/>
            <a:ext cx="9144000" cy="533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Nations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www.petoskeyschools.org/loe.ca.t/US%20History/US%20Hist%20PPT%20New%20BK/Chapter%2021_files/slide0009_image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45333"/>
            <a:ext cx="6324600" cy="5312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698</Words>
  <Application>Microsoft Office PowerPoint</Application>
  <PresentationFormat>On-screen Show (4:3)</PresentationFormat>
  <Paragraphs>87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Unit 8 Review PPT</vt:lpstr>
      <vt:lpstr>1. US policy during the Cold War to stop the spread of Communism</vt:lpstr>
      <vt:lpstr>2. Meeting of WWII Allies where Stalin promised free elections in Eastern Europe</vt:lpstr>
      <vt:lpstr>3. Churchill’s reference to the division of Europe into Communist East and Democratic West</vt:lpstr>
      <vt:lpstr>4. Alliance the US enters into with Western Europe to defend against and contain Communism</vt:lpstr>
      <vt:lpstr>5. US economic plan to rebuild Europe after WWII to avoid the spread of Communism</vt:lpstr>
      <vt:lpstr>6. Believed that Communism and Capitalism could not coexist</vt:lpstr>
      <vt:lpstr>7. Theory that private businesses compete without state control</vt:lpstr>
      <vt:lpstr>8. Eastern European nations where the Soviet Union installed Communist governments</vt:lpstr>
      <vt:lpstr>9. US President who first began the Cold War policy of containment</vt:lpstr>
      <vt:lpstr>10. Chinese Nationalist leader whose was banished from mainland China</vt:lpstr>
      <vt:lpstr>11. Leader of the Communists during the Chinese Civil War and later first Communist leader of China </vt:lpstr>
      <vt:lpstr>12. US recognized this island as the “true” China and was home to escaped Nationalists</vt:lpstr>
      <vt:lpstr>13. The Soviets did this after the US blocked China’s entry into the UN</vt:lpstr>
      <vt:lpstr>14. First US president to visit Communist China in the 1970s</vt:lpstr>
      <vt:lpstr>15. The Allies promised this Asian nation independence after WWII</vt:lpstr>
      <vt:lpstr>16. He was appointed by Truman to lead the UN forces in the Korean War</vt:lpstr>
      <vt:lpstr>17. Korea was divided into two nations at this location</vt:lpstr>
      <vt:lpstr>18. A signed agreement to stop fighting until a peace settlement can be reached</vt:lpstr>
      <vt:lpstr>19. US reaction to Stalin cutting off all access to Berlin for 11 months</vt:lpstr>
      <vt:lpstr>20. Became a symbol of the Cold War until it came down in 1989</vt:lpstr>
      <vt:lpstr>21. US-backed Cuban exiles’ failed attempt to end Castro’s Communist control</vt:lpstr>
      <vt:lpstr>22. The closest the US and Soviet Union ever got to nuclear war</vt:lpstr>
      <vt:lpstr>23. Building up ones nuclear missiles and military strength to stop the enemy from attacking</vt:lpstr>
      <vt:lpstr>24. The Soviet Union’s response to the formation of NATO</vt:lpstr>
      <vt:lpstr>25. Communist nationalist who wanted to free Vietnam from French control</vt:lpstr>
      <vt:lpstr>26. Communist guerilla fighters inside South Vietnam attacking the government and US soldiers</vt:lpstr>
      <vt:lpstr>27. US theory that if Vietnam falls to Communism, the rest of SE Asia will</vt:lpstr>
      <vt:lpstr>28. Caused anti-war protests in the US and eventually became the first “loss”</vt:lpstr>
      <vt:lpstr>29. He became the Soviet leader in 1985 and came up with a series of reforms</vt:lpstr>
      <vt:lpstr>30. Soviet policy of “openness” that granted the people a voice</vt:lpstr>
      <vt:lpstr>31. Soviet economic policy granting some privatization of farms and factories</vt:lpstr>
      <vt:lpstr>32. First elected president of Russia after the collapse of the Soviet Union</vt:lpstr>
      <vt:lpstr>33. British Prime Minister who strengthened relations with US during the Cold War</vt:lpstr>
      <vt:lpstr>34. Prime Minister of India  who secretly developed nuclear weapons</vt:lpstr>
      <vt:lpstr>35. Took over in China after Mao’s death and  reformed China’s economy</vt:lpstr>
      <vt:lpstr>36. Great Britain had to use military force when Argentina tried to invade here</vt:lpstr>
      <vt:lpstr>37. The SU faced a threat to their authority in the Soviet republics  because of the rise of</vt:lpstr>
      <vt:lpstr>38. Both China and the Soviet Union switched to this system for their failing economies</vt:lpstr>
      <vt:lpstr>39. This war ended in a stalemate and the peninsula is still divided today</vt:lpstr>
      <vt:lpstr>40. This is the name of the colony that eventually became the country of Vietnam</vt:lpstr>
      <vt:lpstr>The Writing Part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 Review PPT</dc:title>
  <dc:creator>Natalie</dc:creator>
  <cp:lastModifiedBy>Michael Perry</cp:lastModifiedBy>
  <cp:revision>49</cp:revision>
  <dcterms:created xsi:type="dcterms:W3CDTF">2014-04-08T00:34:51Z</dcterms:created>
  <dcterms:modified xsi:type="dcterms:W3CDTF">2015-04-14T13:34:40Z</dcterms:modified>
</cp:coreProperties>
</file>